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147473697" r:id="rId5"/>
    <p:sldId id="2147483581" r:id="rId6"/>
    <p:sldId id="2147483582" r:id="rId7"/>
    <p:sldId id="2147483583" r:id="rId8"/>
    <p:sldId id="2147483591" r:id="rId9"/>
    <p:sldId id="2147483584" r:id="rId10"/>
    <p:sldId id="2147483585" r:id="rId11"/>
    <p:sldId id="2147483592" r:id="rId12"/>
    <p:sldId id="2147483587" r:id="rId13"/>
    <p:sldId id="2147483588" r:id="rId14"/>
    <p:sldId id="2147483595" r:id="rId15"/>
    <p:sldId id="2147483597" r:id="rId16"/>
    <p:sldId id="2147483598" r:id="rId17"/>
    <p:sldId id="2147483593" r:id="rId18"/>
    <p:sldId id="2147483589" r:id="rId19"/>
    <p:sldId id="2147483590" r:id="rId20"/>
    <p:sldId id="2147483599" r:id="rId21"/>
  </p:sldIdLst>
  <p:sldSz cx="12192000" cy="6858000"/>
  <p:notesSz cx="7315200" cy="96012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D7AF6BA-3815-1AC5-F409-CB5ECF96C032}" name="Sofie Vandevyver" initials="SV" userId="S::sofie.vandevyver@cytel.com::2815a807-aeb9-4853-a7ea-7468949ad156" providerId="AD"/>
  <p188:author id="{E8DF45C9-AAF6-52EA-3E73-9FAA25815A71}" name="Rhiannon Sheapare" initials="RS" userId="S::rhiannon@cytel.com::c804ab3a-2be7-45e0-8d57-41b31e1c957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4D6"/>
    <a:srgbClr val="7F7F7F"/>
    <a:srgbClr val="2B275E"/>
    <a:srgbClr val="B4C6E7"/>
    <a:srgbClr val="A9D08E"/>
    <a:srgbClr val="DDD9D6"/>
    <a:srgbClr val="F0F0F0"/>
    <a:srgbClr val="FFFF66"/>
    <a:srgbClr val="FF5AA1"/>
    <a:srgbClr val="BE21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36808-694E-479D-8CA1-6065BAD341B1}" v="148" dt="2025-07-02T17:27:28.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68" autoAdjust="0"/>
    <p:restoredTop sz="70615" autoAdjust="0"/>
  </p:normalViewPr>
  <p:slideViewPr>
    <p:cSldViewPr snapToGrid="0">
      <p:cViewPr varScale="1">
        <p:scale>
          <a:sx n="68" d="100"/>
          <a:sy n="68" d="100"/>
        </p:scale>
        <p:origin x="1704" y="58"/>
      </p:cViewPr>
      <p:guideLst/>
    </p:cSldViewPr>
  </p:slideViewPr>
  <p:outlineViewPr>
    <p:cViewPr>
      <p:scale>
        <a:sx n="33" d="100"/>
        <a:sy n="33" d="100"/>
      </p:scale>
      <p:origin x="0" y="-73588"/>
    </p:cViewPr>
  </p:outlineViewPr>
  <p:notesTextViewPr>
    <p:cViewPr>
      <p:scale>
        <a:sx n="1" d="1"/>
        <a:sy n="1" d="1"/>
      </p:scale>
      <p:origin x="0" y="0"/>
    </p:cViewPr>
  </p:notesTextViewPr>
  <p:sorterViewPr>
    <p:cViewPr>
      <p:scale>
        <a:sx n="1" d="1"/>
        <a:sy n="1" d="1"/>
      </p:scale>
      <p:origin x="0" y="-6990"/>
    </p:cViewPr>
  </p:sorterViewPr>
  <p:notesViewPr>
    <p:cSldViewPr snapToGrid="0">
      <p:cViewPr varScale="1">
        <p:scale>
          <a:sx n="43" d="100"/>
          <a:sy n="43" d="100"/>
        </p:scale>
        <p:origin x="280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à Barceló" userId="cf400be8-37ed-4b34-815a-f1e17a11cc59" providerId="ADAL" clId="{5D172095-981F-4DDE-A4E0-6FC513012F6D}"/>
    <pc:docChg chg="modSld">
      <pc:chgData name="Sebastià Barceló" userId="cf400be8-37ed-4b34-815a-f1e17a11cc59" providerId="ADAL" clId="{5D172095-981F-4DDE-A4E0-6FC513012F6D}" dt="2025-04-11T12:52:18.801" v="111" actId="20577"/>
      <pc:docMkLst>
        <pc:docMk/>
      </pc:docMkLst>
      <pc:sldChg chg="modSp mod">
        <pc:chgData name="Sebastià Barceló" userId="cf400be8-37ed-4b34-815a-f1e17a11cc59" providerId="ADAL" clId="{5D172095-981F-4DDE-A4E0-6FC513012F6D}" dt="2025-04-11T12:52:18.801" v="111" actId="20577"/>
        <pc:sldMkLst>
          <pc:docMk/>
          <pc:sldMk cId="792650015" sldId="2147473697"/>
        </pc:sldMkLst>
        <pc:spChg chg="mod">
          <ac:chgData name="Sebastià Barceló" userId="cf400be8-37ed-4b34-815a-f1e17a11cc59" providerId="ADAL" clId="{5D172095-981F-4DDE-A4E0-6FC513012F6D}" dt="2025-04-11T12:51:14.700" v="96" actId="20577"/>
          <ac:spMkLst>
            <pc:docMk/>
            <pc:sldMk cId="792650015" sldId="2147473697"/>
            <ac:spMk id="4" creationId="{8046E638-27E8-44D3-C9CC-C0977C48B94F}"/>
          </ac:spMkLst>
        </pc:spChg>
        <pc:spChg chg="mod">
          <ac:chgData name="Sebastià Barceló" userId="cf400be8-37ed-4b34-815a-f1e17a11cc59" providerId="ADAL" clId="{5D172095-981F-4DDE-A4E0-6FC513012F6D}" dt="2025-04-11T12:52:18.801" v="111" actId="20577"/>
          <ac:spMkLst>
            <pc:docMk/>
            <pc:sldMk cId="792650015" sldId="2147473697"/>
            <ac:spMk id="5" creationId="{A012F203-F61F-A70D-93FC-AB5B8D259A7D}"/>
          </ac:spMkLst>
        </pc:spChg>
      </pc:sldChg>
    </pc:docChg>
  </pc:docChgLst>
  <pc:docChgLst>
    <pc:chgData name="Sebastià Barceló" userId="cf400be8-37ed-4b34-815a-f1e17a11cc59" providerId="ADAL" clId="{9128832C-87DF-4D27-BF9C-516427C68614}"/>
    <pc:docChg chg="modSld">
      <pc:chgData name="Sebastià Barceló" userId="cf400be8-37ed-4b34-815a-f1e17a11cc59" providerId="ADAL" clId="{9128832C-87DF-4D27-BF9C-516427C68614}" dt="2025-04-11T12:54:24.428" v="19"/>
      <pc:docMkLst>
        <pc:docMk/>
      </pc:docMkLst>
      <pc:sldChg chg="modSp mod">
        <pc:chgData name="Sebastià Barceló" userId="cf400be8-37ed-4b34-815a-f1e17a11cc59" providerId="ADAL" clId="{9128832C-87DF-4D27-BF9C-516427C68614}" dt="2025-04-11T12:53:58.903" v="9" actId="5793"/>
        <pc:sldMkLst>
          <pc:docMk/>
          <pc:sldMk cId="792650015" sldId="2147473697"/>
        </pc:sldMkLst>
        <pc:spChg chg="mod">
          <ac:chgData name="Sebastià Barceló" userId="cf400be8-37ed-4b34-815a-f1e17a11cc59" providerId="ADAL" clId="{9128832C-87DF-4D27-BF9C-516427C68614}" dt="2025-04-11T12:53:58.903" v="9" actId="5793"/>
          <ac:spMkLst>
            <pc:docMk/>
            <pc:sldMk cId="792650015" sldId="2147473697"/>
            <ac:spMk id="4" creationId="{8046E638-27E8-44D3-C9CC-C0977C48B94F}"/>
          </ac:spMkLst>
        </pc:spChg>
        <pc:spChg chg="mod">
          <ac:chgData name="Sebastià Barceló" userId="cf400be8-37ed-4b34-815a-f1e17a11cc59" providerId="ADAL" clId="{9128832C-87DF-4D27-BF9C-516427C68614}" dt="2025-04-11T12:53:47.974" v="0"/>
          <ac:spMkLst>
            <pc:docMk/>
            <pc:sldMk cId="792650015" sldId="2147473697"/>
            <ac:spMk id="5" creationId="{A012F203-F61F-A70D-93FC-AB5B8D259A7D}"/>
          </ac:spMkLst>
        </pc:spChg>
      </pc:sldChg>
      <pc:sldChg chg="modSp mod">
        <pc:chgData name="Sebastià Barceló" userId="cf400be8-37ed-4b34-815a-f1e17a11cc59" providerId="ADAL" clId="{9128832C-87DF-4D27-BF9C-516427C68614}" dt="2025-04-11T12:54:24.428" v="19"/>
        <pc:sldMkLst>
          <pc:docMk/>
          <pc:sldMk cId="3876783122" sldId="2147483580"/>
        </pc:sldMkLst>
      </pc:sldChg>
    </pc:docChg>
  </pc:docChgLst>
  <pc:docChgLst>
    <pc:chgData name="Sebastià Barceló" userId="cf400be8-37ed-4b34-815a-f1e17a11cc59" providerId="ADAL" clId="{51536808-694E-479D-8CA1-6065BAD341B1}"/>
    <pc:docChg chg="undo custSel addSld delSld modSld sldOrd modNotesMaster modHandout">
      <pc:chgData name="Sebastià Barceló" userId="cf400be8-37ed-4b34-815a-f1e17a11cc59" providerId="ADAL" clId="{51536808-694E-479D-8CA1-6065BAD341B1}" dt="2025-07-02T17:27:38.843" v="15604" actId="478"/>
      <pc:docMkLst>
        <pc:docMk/>
      </pc:docMkLst>
      <pc:sldChg chg="modNotesTx">
        <pc:chgData name="Sebastià Barceló" userId="cf400be8-37ed-4b34-815a-f1e17a11cc59" providerId="ADAL" clId="{51536808-694E-479D-8CA1-6065BAD341B1}" dt="2025-07-02T14:09:21.645" v="4217" actId="255"/>
        <pc:sldMkLst>
          <pc:docMk/>
          <pc:sldMk cId="792650015" sldId="2147473697"/>
        </pc:sldMkLst>
      </pc:sldChg>
      <pc:sldChg chg="modSp del mod ord">
        <pc:chgData name="Sebastià Barceló" userId="cf400be8-37ed-4b34-815a-f1e17a11cc59" providerId="ADAL" clId="{51536808-694E-479D-8CA1-6065BAD341B1}" dt="2025-06-27T12:50:34.739" v="2540" actId="47"/>
        <pc:sldMkLst>
          <pc:docMk/>
          <pc:sldMk cId="3876783122" sldId="2147483580"/>
        </pc:sldMkLst>
      </pc:sldChg>
      <pc:sldChg chg="addSp delSp modSp new mod modClrScheme chgLayout modNotesTx">
        <pc:chgData name="Sebastià Barceló" userId="cf400be8-37ed-4b34-815a-f1e17a11cc59" providerId="ADAL" clId="{51536808-694E-479D-8CA1-6065BAD341B1}" dt="2025-07-02T14:04:22.205" v="4216" actId="20577"/>
        <pc:sldMkLst>
          <pc:docMk/>
          <pc:sldMk cId="1683233379" sldId="2147483581"/>
        </pc:sldMkLst>
        <pc:spChg chg="mod">
          <ac:chgData name="Sebastià Barceló" userId="cf400be8-37ed-4b34-815a-f1e17a11cc59" providerId="ADAL" clId="{51536808-694E-479D-8CA1-6065BAD341B1}" dt="2025-06-12T11:37:27.185" v="357" actId="20577"/>
          <ac:spMkLst>
            <pc:docMk/>
            <pc:sldMk cId="1683233379" sldId="2147483581"/>
            <ac:spMk id="6" creationId="{3E46FB71-7BC6-6E9A-90A2-D2492C864D51}"/>
          </ac:spMkLst>
        </pc:spChg>
        <pc:spChg chg="add mod ord">
          <ac:chgData name="Sebastià Barceló" userId="cf400be8-37ed-4b34-815a-f1e17a11cc59" providerId="ADAL" clId="{51536808-694E-479D-8CA1-6065BAD341B1}" dt="2025-06-12T11:15:44.563" v="40" actId="20577"/>
          <ac:spMkLst>
            <pc:docMk/>
            <pc:sldMk cId="1683233379" sldId="2147483581"/>
            <ac:spMk id="7" creationId="{55F86018-C6DA-A564-7DDD-65249FB52660}"/>
          </ac:spMkLst>
        </pc:spChg>
        <pc:spChg chg="mod">
          <ac:chgData name="Sebastià Barceló" userId="cf400be8-37ed-4b34-815a-f1e17a11cc59" providerId="ADAL" clId="{51536808-694E-479D-8CA1-6065BAD341B1}" dt="2025-07-02T13:56:44.905" v="3544" actId="20577"/>
          <ac:spMkLst>
            <pc:docMk/>
            <pc:sldMk cId="1683233379" sldId="2147483581"/>
            <ac:spMk id="8" creationId="{2A354F4C-1543-BCB9-6979-7E624019E148}"/>
          </ac:spMkLst>
        </pc:spChg>
        <pc:spChg chg="add mod ord">
          <ac:chgData name="Sebastià Barceló" userId="cf400be8-37ed-4b34-815a-f1e17a11cc59" providerId="ADAL" clId="{51536808-694E-479D-8CA1-6065BAD341B1}" dt="2025-06-12T11:16:06.634" v="53" actId="20577"/>
          <ac:spMkLst>
            <pc:docMk/>
            <pc:sldMk cId="1683233379" sldId="2147483581"/>
            <ac:spMk id="9" creationId="{445A7E7C-E084-411C-6EF4-F66EF88B570E}"/>
          </ac:spMkLst>
        </pc:spChg>
        <pc:spChg chg="add mod ord">
          <ac:chgData name="Sebastià Barceló" userId="cf400be8-37ed-4b34-815a-f1e17a11cc59" providerId="ADAL" clId="{51536808-694E-479D-8CA1-6065BAD341B1}" dt="2025-06-12T11:15:49.025" v="44" actId="20577"/>
          <ac:spMkLst>
            <pc:docMk/>
            <pc:sldMk cId="1683233379" sldId="2147483581"/>
            <ac:spMk id="10" creationId="{D6C1AEC8-060D-DDC5-1DB7-BAD8C5597860}"/>
          </ac:spMkLst>
        </pc:spChg>
        <pc:spChg chg="add mod ord">
          <ac:chgData name="Sebastià Barceló" userId="cf400be8-37ed-4b34-815a-f1e17a11cc59" providerId="ADAL" clId="{51536808-694E-479D-8CA1-6065BAD341B1}" dt="2025-07-02T13:59:37.888" v="3716" actId="20577"/>
          <ac:spMkLst>
            <pc:docMk/>
            <pc:sldMk cId="1683233379" sldId="2147483581"/>
            <ac:spMk id="11" creationId="{4D8FF2AF-7867-A22E-FD28-ED6A0E29AA3D}"/>
          </ac:spMkLst>
        </pc:spChg>
        <pc:spChg chg="add mod ord">
          <ac:chgData name="Sebastià Barceló" userId="cf400be8-37ed-4b34-815a-f1e17a11cc59" providerId="ADAL" clId="{51536808-694E-479D-8CA1-6065BAD341B1}" dt="2025-06-12T11:19:02.143" v="246" actId="20577"/>
          <ac:spMkLst>
            <pc:docMk/>
            <pc:sldMk cId="1683233379" sldId="2147483581"/>
            <ac:spMk id="12" creationId="{6B277397-B00B-16C8-53AD-388DC1BB553B}"/>
          </ac:spMkLst>
        </pc:spChg>
        <pc:spChg chg="mod">
          <ac:chgData name="Sebastià Barceló" userId="cf400be8-37ed-4b34-815a-f1e17a11cc59" providerId="ADAL" clId="{51536808-694E-479D-8CA1-6065BAD341B1}" dt="2025-06-12T11:19:42.360" v="309" actId="20577"/>
          <ac:spMkLst>
            <pc:docMk/>
            <pc:sldMk cId="1683233379" sldId="2147483581"/>
            <ac:spMk id="13" creationId="{3C7E422F-E43E-780F-A2E5-E5B40E682821}"/>
          </ac:spMkLst>
        </pc:spChg>
        <pc:spChg chg="add mod ord">
          <ac:chgData name="Sebastià Barceló" userId="cf400be8-37ed-4b34-815a-f1e17a11cc59" providerId="ADAL" clId="{51536808-694E-479D-8CA1-6065BAD341B1}" dt="2025-06-12T11:20:16.423" v="346" actId="1035"/>
          <ac:spMkLst>
            <pc:docMk/>
            <pc:sldMk cId="1683233379" sldId="2147483581"/>
            <ac:spMk id="15" creationId="{31727403-BA9E-F06E-925F-68BC7A45D801}"/>
          </ac:spMkLst>
        </pc:spChg>
        <pc:spChg chg="add mod ord">
          <ac:chgData name="Sebastià Barceló" userId="cf400be8-37ed-4b34-815a-f1e17a11cc59" providerId="ADAL" clId="{51536808-694E-479D-8CA1-6065BAD341B1}" dt="2025-06-12T11:15:46.783" v="42" actId="20577"/>
          <ac:spMkLst>
            <pc:docMk/>
            <pc:sldMk cId="1683233379" sldId="2147483581"/>
            <ac:spMk id="16" creationId="{A9E14F00-2D3E-6299-BFFA-6F39C7C3067B}"/>
          </ac:spMkLst>
        </pc:spChg>
        <pc:spChg chg="mod">
          <ac:chgData name="Sebastià Barceló" userId="cf400be8-37ed-4b34-815a-f1e17a11cc59" providerId="ADAL" clId="{51536808-694E-479D-8CA1-6065BAD341B1}" dt="2025-07-02T13:58:50.351" v="3682" actId="5793"/>
          <ac:spMkLst>
            <pc:docMk/>
            <pc:sldMk cId="1683233379" sldId="2147483581"/>
            <ac:spMk id="17" creationId="{51A67CCE-872D-1BC5-2F21-0AB14998C908}"/>
          </ac:spMkLst>
        </pc:spChg>
        <pc:spChg chg="add mod ord">
          <ac:chgData name="Sebastià Barceló" userId="cf400be8-37ed-4b34-815a-f1e17a11cc59" providerId="ADAL" clId="{51536808-694E-479D-8CA1-6065BAD341B1}" dt="2025-06-12T11:16:50.310" v="133" actId="20577"/>
          <ac:spMkLst>
            <pc:docMk/>
            <pc:sldMk cId="1683233379" sldId="2147483581"/>
            <ac:spMk id="18" creationId="{DC168364-9A11-C784-5434-0972155D5ED6}"/>
          </ac:spMkLst>
        </pc:spChg>
      </pc:sldChg>
      <pc:sldChg chg="addSp delSp modSp new mod modClrScheme chgLayout">
        <pc:chgData name="Sebastià Barceló" userId="cf400be8-37ed-4b34-815a-f1e17a11cc59" providerId="ADAL" clId="{51536808-694E-479D-8CA1-6065BAD341B1}" dt="2025-06-12T11:40:54.740" v="396" actId="20577"/>
        <pc:sldMkLst>
          <pc:docMk/>
          <pc:sldMk cId="3879444879" sldId="2147483582"/>
        </pc:sldMkLst>
        <pc:spChg chg="mod ord">
          <ac:chgData name="Sebastià Barceló" userId="cf400be8-37ed-4b34-815a-f1e17a11cc59" providerId="ADAL" clId="{51536808-694E-479D-8CA1-6065BAD341B1}" dt="2025-06-12T11:40:36.625" v="375" actId="700"/>
          <ac:spMkLst>
            <pc:docMk/>
            <pc:sldMk cId="3879444879" sldId="2147483582"/>
            <ac:spMk id="15" creationId="{1A39C750-A491-C7D6-6AC3-7317AC5557DD}"/>
          </ac:spMkLst>
        </pc:spChg>
        <pc:spChg chg="add mod ord">
          <ac:chgData name="Sebastià Barceló" userId="cf400be8-37ed-4b34-815a-f1e17a11cc59" providerId="ADAL" clId="{51536808-694E-479D-8CA1-6065BAD341B1}" dt="2025-06-12T11:40:54.740" v="396" actId="20577"/>
          <ac:spMkLst>
            <pc:docMk/>
            <pc:sldMk cId="3879444879" sldId="2147483582"/>
            <ac:spMk id="19" creationId="{50BB3E68-0812-86B7-04C4-4F8B16C1F6A7}"/>
          </ac:spMkLst>
        </pc:spChg>
        <pc:spChg chg="add mod ord">
          <ac:chgData name="Sebastià Barceló" userId="cf400be8-37ed-4b34-815a-f1e17a11cc59" providerId="ADAL" clId="{51536808-694E-479D-8CA1-6065BAD341B1}" dt="2025-06-12T11:40:44.272" v="384" actId="20577"/>
          <ac:spMkLst>
            <pc:docMk/>
            <pc:sldMk cId="3879444879" sldId="2147483582"/>
            <ac:spMk id="20" creationId="{CB6A286D-3838-162F-1D1B-BADDCE3A4290}"/>
          </ac:spMkLst>
        </pc:spChg>
      </pc:sldChg>
      <pc:sldChg chg="addSp delSp modSp new mod modClrScheme chgLayout modNotesTx">
        <pc:chgData name="Sebastià Barceló" userId="cf400be8-37ed-4b34-815a-f1e17a11cc59" providerId="ADAL" clId="{51536808-694E-479D-8CA1-6065BAD341B1}" dt="2025-07-02T14:27:07.213" v="5691" actId="20577"/>
        <pc:sldMkLst>
          <pc:docMk/>
          <pc:sldMk cId="1865280660" sldId="2147483583"/>
        </pc:sldMkLst>
        <pc:spChg chg="add mod ord">
          <ac:chgData name="Sebastià Barceló" userId="cf400be8-37ed-4b34-815a-f1e17a11cc59" providerId="ADAL" clId="{51536808-694E-479D-8CA1-6065BAD341B1}" dt="2025-06-17T07:10:42.861" v="665"/>
          <ac:spMkLst>
            <pc:docMk/>
            <pc:sldMk cId="1865280660" sldId="2147483583"/>
            <ac:spMk id="7" creationId="{0D0D9616-59D9-4714-E021-3F246373F09C}"/>
          </ac:spMkLst>
        </pc:spChg>
        <pc:spChg chg="add mod">
          <ac:chgData name="Sebastià Barceló" userId="cf400be8-37ed-4b34-815a-f1e17a11cc59" providerId="ADAL" clId="{51536808-694E-479D-8CA1-6065BAD341B1}" dt="2025-06-16T15:01:14.824" v="650" actId="26606"/>
          <ac:spMkLst>
            <pc:docMk/>
            <pc:sldMk cId="1865280660" sldId="2147483583"/>
            <ac:spMk id="11" creationId="{5568BA16-0B34-AD71-885D-2BA39512DC27}"/>
          </ac:spMkLst>
        </pc:spChg>
        <pc:graphicFrameChg chg="add">
          <ac:chgData name="Sebastià Barceló" userId="cf400be8-37ed-4b34-815a-f1e17a11cc59" providerId="ADAL" clId="{51536808-694E-479D-8CA1-6065BAD341B1}" dt="2025-06-16T15:01:14.824" v="650" actId="26606"/>
          <ac:graphicFrameMkLst>
            <pc:docMk/>
            <pc:sldMk cId="1865280660" sldId="2147483583"/>
            <ac:graphicFrameMk id="12" creationId="{EB70D9B3-829B-35A8-2812-F6E1C990034F}"/>
          </ac:graphicFrameMkLst>
        </pc:graphicFrameChg>
      </pc:sldChg>
      <pc:sldChg chg="modSp add mod modNotesTx">
        <pc:chgData name="Sebastià Barceló" userId="cf400be8-37ed-4b34-815a-f1e17a11cc59" providerId="ADAL" clId="{51536808-694E-479D-8CA1-6065BAD341B1}" dt="2025-07-02T14:31:40.445" v="6397" actId="20577"/>
        <pc:sldMkLst>
          <pc:docMk/>
          <pc:sldMk cId="3777762007" sldId="2147483584"/>
        </pc:sldMkLst>
        <pc:spChg chg="mod">
          <ac:chgData name="Sebastià Barceló" userId="cf400be8-37ed-4b34-815a-f1e17a11cc59" providerId="ADAL" clId="{51536808-694E-479D-8CA1-6065BAD341B1}" dt="2025-06-12T11:42:30.604" v="469" actId="20577"/>
          <ac:spMkLst>
            <pc:docMk/>
            <pc:sldMk cId="3777762007" sldId="2147483584"/>
            <ac:spMk id="19" creationId="{459B8976-2926-D752-2B0F-0D15B1B435A0}"/>
          </ac:spMkLst>
        </pc:spChg>
        <pc:spChg chg="mod">
          <ac:chgData name="Sebastià Barceló" userId="cf400be8-37ed-4b34-815a-f1e17a11cc59" providerId="ADAL" clId="{51536808-694E-479D-8CA1-6065BAD341B1}" dt="2025-06-12T11:42:44.589" v="496" actId="14100"/>
          <ac:spMkLst>
            <pc:docMk/>
            <pc:sldMk cId="3777762007" sldId="2147483584"/>
            <ac:spMk id="20" creationId="{773EDB92-5418-BC98-2DCD-E9E248238AFF}"/>
          </ac:spMkLst>
        </pc:spChg>
      </pc:sldChg>
      <pc:sldChg chg="addSp delSp modSp add mod modClrScheme chgLayout modNotesTx">
        <pc:chgData name="Sebastià Barceló" userId="cf400be8-37ed-4b34-815a-f1e17a11cc59" providerId="ADAL" clId="{51536808-694E-479D-8CA1-6065BAD341B1}" dt="2025-07-02T15:24:36.435" v="9528" actId="20577"/>
        <pc:sldMkLst>
          <pc:docMk/>
          <pc:sldMk cId="2609121579" sldId="2147483585"/>
        </pc:sldMkLst>
        <pc:spChg chg="mod ord">
          <ac:chgData name="Sebastià Barceló" userId="cf400be8-37ed-4b34-815a-f1e17a11cc59" providerId="ADAL" clId="{51536808-694E-479D-8CA1-6065BAD341B1}" dt="2025-06-17T12:26:58.948" v="1740" actId="26606"/>
          <ac:spMkLst>
            <pc:docMk/>
            <pc:sldMk cId="2609121579" sldId="2147483585"/>
            <ac:spMk id="7" creationId="{67BDD194-1AB6-70DE-DFD2-D5B6005DDF78}"/>
          </ac:spMkLst>
        </pc:spChg>
        <pc:spChg chg="add">
          <ac:chgData name="Sebastià Barceló" userId="cf400be8-37ed-4b34-815a-f1e17a11cc59" providerId="ADAL" clId="{51536808-694E-479D-8CA1-6065BAD341B1}" dt="2025-06-17T12:26:58.948" v="1740" actId="26606"/>
          <ac:spMkLst>
            <pc:docMk/>
            <pc:sldMk cId="2609121579" sldId="2147483585"/>
            <ac:spMk id="13" creationId="{573DF1A3-AF73-BC02-C8EC-C18608CE47D2}"/>
          </ac:spMkLst>
        </pc:spChg>
        <pc:graphicFrameChg chg="add mod">
          <ac:chgData name="Sebastià Barceló" userId="cf400be8-37ed-4b34-815a-f1e17a11cc59" providerId="ADAL" clId="{51536808-694E-479D-8CA1-6065BAD341B1}" dt="2025-07-02T14:56:44.535" v="6418"/>
          <ac:graphicFrameMkLst>
            <pc:docMk/>
            <pc:sldMk cId="2609121579" sldId="2147483585"/>
            <ac:graphicFrameMk id="10" creationId="{3E7AAD3F-F3C2-1FD9-3204-6E19392042D3}"/>
          </ac:graphicFrameMkLst>
        </pc:graphicFrameChg>
      </pc:sldChg>
      <pc:sldChg chg="modSp add del mod">
        <pc:chgData name="Sebastià Barceló" userId="cf400be8-37ed-4b34-815a-f1e17a11cc59" providerId="ADAL" clId="{51536808-694E-479D-8CA1-6065BAD341B1}" dt="2025-06-17T11:49:12.125" v="1359" actId="47"/>
        <pc:sldMkLst>
          <pc:docMk/>
          <pc:sldMk cId="2446241198" sldId="2147483586"/>
        </pc:sldMkLst>
      </pc:sldChg>
      <pc:sldChg chg="modSp add mod modNotesTx">
        <pc:chgData name="Sebastià Barceló" userId="cf400be8-37ed-4b34-815a-f1e17a11cc59" providerId="ADAL" clId="{51536808-694E-479D-8CA1-6065BAD341B1}" dt="2025-07-02T16:36:05.958" v="12494" actId="20577"/>
        <pc:sldMkLst>
          <pc:docMk/>
          <pc:sldMk cId="853817175" sldId="2147483587"/>
        </pc:sldMkLst>
        <pc:spChg chg="mod">
          <ac:chgData name="Sebastià Barceló" userId="cf400be8-37ed-4b34-815a-f1e17a11cc59" providerId="ADAL" clId="{51536808-694E-479D-8CA1-6065BAD341B1}" dt="2025-06-12T11:45:01.430" v="550" actId="20577"/>
          <ac:spMkLst>
            <pc:docMk/>
            <pc:sldMk cId="853817175" sldId="2147483587"/>
            <ac:spMk id="19" creationId="{42894CE7-255E-543E-E33B-A96CED1CE686}"/>
          </ac:spMkLst>
        </pc:spChg>
        <pc:spChg chg="mod">
          <ac:chgData name="Sebastià Barceló" userId="cf400be8-37ed-4b34-815a-f1e17a11cc59" providerId="ADAL" clId="{51536808-694E-479D-8CA1-6065BAD341B1}" dt="2025-06-12T11:45:13.472" v="571" actId="20577"/>
          <ac:spMkLst>
            <pc:docMk/>
            <pc:sldMk cId="853817175" sldId="2147483587"/>
            <ac:spMk id="20" creationId="{99BFA105-C382-82D9-3428-28C4D4DE544C}"/>
          </ac:spMkLst>
        </pc:spChg>
      </pc:sldChg>
      <pc:sldChg chg="addSp delSp modSp add mod ord modClrScheme chgLayout modNotesTx">
        <pc:chgData name="Sebastià Barceló" userId="cf400be8-37ed-4b34-815a-f1e17a11cc59" providerId="ADAL" clId="{51536808-694E-479D-8CA1-6065BAD341B1}" dt="2025-07-02T16:43:44.870" v="13406" actId="20577"/>
        <pc:sldMkLst>
          <pc:docMk/>
          <pc:sldMk cId="280221458" sldId="2147483588"/>
        </pc:sldMkLst>
        <pc:spChg chg="mod ord">
          <ac:chgData name="Sebastià Barceló" userId="cf400be8-37ed-4b34-815a-f1e17a11cc59" providerId="ADAL" clId="{51536808-694E-479D-8CA1-6065BAD341B1}" dt="2025-06-18T12:15:36.901" v="1785" actId="20577"/>
          <ac:spMkLst>
            <pc:docMk/>
            <pc:sldMk cId="280221458" sldId="2147483588"/>
            <ac:spMk id="7" creationId="{2777B134-7046-A14A-577B-94057963888C}"/>
          </ac:spMkLst>
        </pc:spChg>
        <pc:picChg chg="add mod">
          <ac:chgData name="Sebastià Barceló" userId="cf400be8-37ed-4b34-815a-f1e17a11cc59" providerId="ADAL" clId="{51536808-694E-479D-8CA1-6065BAD341B1}" dt="2025-06-19T11:29:55.160" v="2013" actId="14100"/>
          <ac:picMkLst>
            <pc:docMk/>
            <pc:sldMk cId="280221458" sldId="2147483588"/>
            <ac:picMk id="5" creationId="{B03A230B-5E23-FAEA-0D75-F00C6A3C9252}"/>
          </ac:picMkLst>
        </pc:picChg>
        <pc:picChg chg="add mod">
          <ac:chgData name="Sebastià Barceló" userId="cf400be8-37ed-4b34-815a-f1e17a11cc59" providerId="ADAL" clId="{51536808-694E-479D-8CA1-6065BAD341B1}" dt="2025-06-19T11:29:59.444" v="2031" actId="1037"/>
          <ac:picMkLst>
            <pc:docMk/>
            <pc:sldMk cId="280221458" sldId="2147483588"/>
            <ac:picMk id="10" creationId="{30F472B0-1A91-D068-48A5-9B39ABF5A17F}"/>
          </ac:picMkLst>
        </pc:picChg>
        <pc:picChg chg="add mod">
          <ac:chgData name="Sebastià Barceló" userId="cf400be8-37ed-4b34-815a-f1e17a11cc59" providerId="ADAL" clId="{51536808-694E-479D-8CA1-6065BAD341B1}" dt="2025-06-19T11:28:05.813" v="2010" actId="14100"/>
          <ac:picMkLst>
            <pc:docMk/>
            <pc:sldMk cId="280221458" sldId="2147483588"/>
            <ac:picMk id="12" creationId="{882B127C-AC8D-785A-3182-0E3C222C1C6E}"/>
          </ac:picMkLst>
        </pc:picChg>
      </pc:sldChg>
      <pc:sldChg chg="modSp add mod">
        <pc:chgData name="Sebastià Barceló" userId="cf400be8-37ed-4b34-815a-f1e17a11cc59" providerId="ADAL" clId="{51536808-694E-479D-8CA1-6065BAD341B1}" dt="2025-06-12T11:47:56.757" v="589" actId="20577"/>
        <pc:sldMkLst>
          <pc:docMk/>
          <pc:sldMk cId="3574874489" sldId="2147483589"/>
        </pc:sldMkLst>
        <pc:spChg chg="mod">
          <ac:chgData name="Sebastià Barceló" userId="cf400be8-37ed-4b34-815a-f1e17a11cc59" providerId="ADAL" clId="{51536808-694E-479D-8CA1-6065BAD341B1}" dt="2025-06-12T11:47:52.509" v="578" actId="20577"/>
          <ac:spMkLst>
            <pc:docMk/>
            <pc:sldMk cId="3574874489" sldId="2147483589"/>
            <ac:spMk id="19" creationId="{6E54693C-E20B-C42D-72A8-D3076E391337}"/>
          </ac:spMkLst>
        </pc:spChg>
        <pc:spChg chg="mod">
          <ac:chgData name="Sebastià Barceló" userId="cf400be8-37ed-4b34-815a-f1e17a11cc59" providerId="ADAL" clId="{51536808-694E-479D-8CA1-6065BAD341B1}" dt="2025-06-12T11:47:56.757" v="589" actId="20577"/>
          <ac:spMkLst>
            <pc:docMk/>
            <pc:sldMk cId="3574874489" sldId="2147483589"/>
            <ac:spMk id="20" creationId="{F506BFC6-4A43-F59C-C79B-97C0829AE6DC}"/>
          </ac:spMkLst>
        </pc:spChg>
      </pc:sldChg>
      <pc:sldChg chg="addSp delSp modSp add mod modClrScheme chgLayout modNotesTx">
        <pc:chgData name="Sebastià Barceló" userId="cf400be8-37ed-4b34-815a-f1e17a11cc59" providerId="ADAL" clId="{51536808-694E-479D-8CA1-6065BAD341B1}" dt="2025-07-02T17:25:27.072" v="15590" actId="20577"/>
        <pc:sldMkLst>
          <pc:docMk/>
          <pc:sldMk cId="3094589229" sldId="2147483590"/>
        </pc:sldMkLst>
        <pc:spChg chg="mod ord">
          <ac:chgData name="Sebastià Barceló" userId="cf400be8-37ed-4b34-815a-f1e17a11cc59" providerId="ADAL" clId="{51536808-694E-479D-8CA1-6065BAD341B1}" dt="2025-07-01T15:25:18.642" v="3141" actId="26606"/>
          <ac:spMkLst>
            <pc:docMk/>
            <pc:sldMk cId="3094589229" sldId="2147483590"/>
            <ac:spMk id="7" creationId="{31B7BC23-0292-A49A-2A21-422B1C47DD00}"/>
          </ac:spMkLst>
        </pc:spChg>
        <pc:spChg chg="del mod ord">
          <ac:chgData name="Sebastià Barceló" userId="cf400be8-37ed-4b34-815a-f1e17a11cc59" providerId="ADAL" clId="{51536808-694E-479D-8CA1-6065BAD341B1}" dt="2025-07-01T15:25:18.642" v="3141" actId="26606"/>
          <ac:spMkLst>
            <pc:docMk/>
            <pc:sldMk cId="3094589229" sldId="2147483590"/>
            <ac:spMk id="9" creationId="{136B4E0C-7D40-DCD3-07AC-397EB36D231C}"/>
          </ac:spMkLst>
        </pc:spChg>
        <pc:spChg chg="add mod">
          <ac:chgData name="Sebastià Barceló" userId="cf400be8-37ed-4b34-815a-f1e17a11cc59" providerId="ADAL" clId="{51536808-694E-479D-8CA1-6065BAD341B1}" dt="2025-07-01T15:25:18.642" v="3141" actId="26606"/>
          <ac:spMkLst>
            <pc:docMk/>
            <pc:sldMk cId="3094589229" sldId="2147483590"/>
            <ac:spMk id="15" creationId="{5F8FEB23-68E0-51AE-0B97-A0D9DC405C64}"/>
          </ac:spMkLst>
        </pc:spChg>
        <pc:graphicFrameChg chg="add mod">
          <ac:chgData name="Sebastià Barceló" userId="cf400be8-37ed-4b34-815a-f1e17a11cc59" providerId="ADAL" clId="{51536808-694E-479D-8CA1-6065BAD341B1}" dt="2025-07-01T15:25:18.642" v="3141" actId="26606"/>
          <ac:graphicFrameMkLst>
            <pc:docMk/>
            <pc:sldMk cId="3094589229" sldId="2147483590"/>
            <ac:graphicFrameMk id="11" creationId="{8B2A7A47-03BB-370C-5A1E-58985EB79A91}"/>
          </ac:graphicFrameMkLst>
        </pc:graphicFrameChg>
      </pc:sldChg>
      <pc:sldChg chg="addSp delSp modSp add mod modClrScheme chgLayout modNotesTx">
        <pc:chgData name="Sebastià Barceló" userId="cf400be8-37ed-4b34-815a-f1e17a11cc59" providerId="ADAL" clId="{51536808-694E-479D-8CA1-6065BAD341B1}" dt="2025-07-02T14:31:09.477" v="6317" actId="20577"/>
        <pc:sldMkLst>
          <pc:docMk/>
          <pc:sldMk cId="4187392332" sldId="2147483591"/>
        </pc:sldMkLst>
        <pc:spChg chg="mod ord">
          <ac:chgData name="Sebastià Barceló" userId="cf400be8-37ed-4b34-815a-f1e17a11cc59" providerId="ADAL" clId="{51536808-694E-479D-8CA1-6065BAD341B1}" dt="2025-06-17T07:15:29.570" v="716" actId="26606"/>
          <ac:spMkLst>
            <pc:docMk/>
            <pc:sldMk cId="4187392332" sldId="2147483591"/>
            <ac:spMk id="7" creationId="{E2B84368-C2FC-37AD-708A-FC31592C55BC}"/>
          </ac:spMkLst>
        </pc:spChg>
        <pc:spChg chg="mod ord">
          <ac:chgData name="Sebastià Barceló" userId="cf400be8-37ed-4b34-815a-f1e17a11cc59" providerId="ADAL" clId="{51536808-694E-479D-8CA1-6065BAD341B1}" dt="2025-06-19T08:26:01.223" v="1964" actId="1035"/>
          <ac:spMkLst>
            <pc:docMk/>
            <pc:sldMk cId="4187392332" sldId="2147483591"/>
            <ac:spMk id="11" creationId="{FBBCD993-FAB8-B24B-3BC4-AEC074BFD036}"/>
          </ac:spMkLst>
        </pc:spChg>
        <pc:spChg chg="mod">
          <ac:chgData name="Sebastià Barceló" userId="cf400be8-37ed-4b34-815a-f1e17a11cc59" providerId="ADAL" clId="{51536808-694E-479D-8CA1-6065BAD341B1}" dt="2025-06-17T07:19:53.718" v="792" actId="1035"/>
          <ac:spMkLst>
            <pc:docMk/>
            <pc:sldMk cId="4187392332" sldId="2147483591"/>
            <ac:spMk id="32" creationId="{437D4A93-8AFA-4B06-BBBF-B6CF452245F8}"/>
          </ac:spMkLst>
        </pc:spChg>
        <pc:spChg chg="add mod">
          <ac:chgData name="Sebastià Barceló" userId="cf400be8-37ed-4b34-815a-f1e17a11cc59" providerId="ADAL" clId="{51536808-694E-479D-8CA1-6065BAD341B1}" dt="2025-06-17T07:19:53.718" v="792" actId="1035"/>
          <ac:spMkLst>
            <pc:docMk/>
            <pc:sldMk cId="4187392332" sldId="2147483591"/>
            <ac:spMk id="33" creationId="{F36554E9-9FD4-4E22-B935-D33106162C9C}"/>
          </ac:spMkLst>
        </pc:spChg>
        <pc:spChg chg="add mod">
          <ac:chgData name="Sebastià Barceló" userId="cf400be8-37ed-4b34-815a-f1e17a11cc59" providerId="ADAL" clId="{51536808-694E-479D-8CA1-6065BAD341B1}" dt="2025-06-17T07:19:53.718" v="792" actId="1035"/>
          <ac:spMkLst>
            <pc:docMk/>
            <pc:sldMk cId="4187392332" sldId="2147483591"/>
            <ac:spMk id="34" creationId="{3E8F3615-4AAB-49F4-8D91-46612DAC6152}"/>
          </ac:spMkLst>
        </pc:spChg>
        <pc:spChg chg="add mod">
          <ac:chgData name="Sebastià Barceló" userId="cf400be8-37ed-4b34-815a-f1e17a11cc59" providerId="ADAL" clId="{51536808-694E-479D-8CA1-6065BAD341B1}" dt="2025-06-17T07:19:53.718" v="792" actId="1035"/>
          <ac:spMkLst>
            <pc:docMk/>
            <pc:sldMk cId="4187392332" sldId="2147483591"/>
            <ac:spMk id="35" creationId="{F92788BB-00A7-4244-9A1C-F073F28AAE51}"/>
          </ac:spMkLst>
        </pc:spChg>
        <pc:spChg chg="mod">
          <ac:chgData name="Sebastià Barceló" userId="cf400be8-37ed-4b34-815a-f1e17a11cc59" providerId="ADAL" clId="{51536808-694E-479D-8CA1-6065BAD341B1}" dt="2025-06-17T07:19:53.718" v="792" actId="1035"/>
          <ac:spMkLst>
            <pc:docMk/>
            <pc:sldMk cId="4187392332" sldId="2147483591"/>
            <ac:spMk id="36" creationId="{974591F1-A4F2-4848-84F0-943D6065D53F}"/>
          </ac:spMkLst>
        </pc:spChg>
        <pc:spChg chg="mod">
          <ac:chgData name="Sebastià Barceló" userId="cf400be8-37ed-4b34-815a-f1e17a11cc59" providerId="ADAL" clId="{51536808-694E-479D-8CA1-6065BAD341B1}" dt="2025-06-17T07:19:53.718" v="792" actId="1035"/>
          <ac:spMkLst>
            <pc:docMk/>
            <pc:sldMk cId="4187392332" sldId="2147483591"/>
            <ac:spMk id="37" creationId="{EF948ECE-F60F-4D9B-B709-F800D39283F4}"/>
          </ac:spMkLst>
        </pc:spChg>
        <pc:spChg chg="add mod">
          <ac:chgData name="Sebastià Barceló" userId="cf400be8-37ed-4b34-815a-f1e17a11cc59" providerId="ADAL" clId="{51536808-694E-479D-8CA1-6065BAD341B1}" dt="2025-06-17T07:19:53.718" v="792" actId="1035"/>
          <ac:spMkLst>
            <pc:docMk/>
            <pc:sldMk cId="4187392332" sldId="2147483591"/>
            <ac:spMk id="38" creationId="{CADEDA0E-143C-490C-B144-DE05B221752D}"/>
          </ac:spMkLst>
        </pc:spChg>
        <pc:spChg chg="add mod">
          <ac:chgData name="Sebastià Barceló" userId="cf400be8-37ed-4b34-815a-f1e17a11cc59" providerId="ADAL" clId="{51536808-694E-479D-8CA1-6065BAD341B1}" dt="2025-06-17T07:19:53.718" v="792" actId="1035"/>
          <ac:spMkLst>
            <pc:docMk/>
            <pc:sldMk cId="4187392332" sldId="2147483591"/>
            <ac:spMk id="39" creationId="{7BDF8E8E-B957-404D-B284-E5D9BF39803E}"/>
          </ac:spMkLst>
        </pc:spChg>
        <pc:spChg chg="add mod">
          <ac:chgData name="Sebastià Barceló" userId="cf400be8-37ed-4b34-815a-f1e17a11cc59" providerId="ADAL" clId="{51536808-694E-479D-8CA1-6065BAD341B1}" dt="2025-06-17T07:19:28.806" v="752"/>
          <ac:spMkLst>
            <pc:docMk/>
            <pc:sldMk cId="4187392332" sldId="2147483591"/>
            <ac:spMk id="42" creationId="{2B4FF274-2CF0-4721-8048-933AA9E6512B}"/>
          </ac:spMkLst>
        </pc:spChg>
        <pc:spChg chg="add mod">
          <ac:chgData name="Sebastià Barceló" userId="cf400be8-37ed-4b34-815a-f1e17a11cc59" providerId="ADAL" clId="{51536808-694E-479D-8CA1-6065BAD341B1}" dt="2025-06-17T07:19:28.806" v="752"/>
          <ac:spMkLst>
            <pc:docMk/>
            <pc:sldMk cId="4187392332" sldId="2147483591"/>
            <ac:spMk id="43" creationId="{106AE346-044C-4BAC-8B4A-2D099A0B98BD}"/>
          </ac:spMkLst>
        </pc:spChg>
        <pc:spChg chg="add mod">
          <ac:chgData name="Sebastià Barceló" userId="cf400be8-37ed-4b34-815a-f1e17a11cc59" providerId="ADAL" clId="{51536808-694E-479D-8CA1-6065BAD341B1}" dt="2025-06-17T07:19:28.806" v="752"/>
          <ac:spMkLst>
            <pc:docMk/>
            <pc:sldMk cId="4187392332" sldId="2147483591"/>
            <ac:spMk id="44" creationId="{780660D6-2C7C-41C5-B666-2148D661C4AF}"/>
          </ac:spMkLst>
        </pc:spChg>
        <pc:spChg chg="add mod topLvl">
          <ac:chgData name="Sebastià Barceló" userId="cf400be8-37ed-4b34-815a-f1e17a11cc59" providerId="ADAL" clId="{51536808-694E-479D-8CA1-6065BAD341B1}" dt="2025-06-17T07:22:42.612" v="1069" actId="1038"/>
          <ac:spMkLst>
            <pc:docMk/>
            <pc:sldMk cId="4187392332" sldId="2147483591"/>
            <ac:spMk id="45" creationId="{7E9D3E49-704C-4D18-83CC-6708A6309615}"/>
          </ac:spMkLst>
        </pc:spChg>
        <pc:spChg chg="add mod topLvl">
          <ac:chgData name="Sebastià Barceló" userId="cf400be8-37ed-4b34-815a-f1e17a11cc59" providerId="ADAL" clId="{51536808-694E-479D-8CA1-6065BAD341B1}" dt="2025-06-17T07:22:23.559" v="1001" actId="1076"/>
          <ac:spMkLst>
            <pc:docMk/>
            <pc:sldMk cId="4187392332" sldId="2147483591"/>
            <ac:spMk id="49" creationId="{20FCDF2C-008D-4439-B2B8-E01B488B40A1}"/>
          </ac:spMkLst>
        </pc:spChg>
        <pc:spChg chg="add mod topLvl">
          <ac:chgData name="Sebastià Barceló" userId="cf400be8-37ed-4b34-815a-f1e17a11cc59" providerId="ADAL" clId="{51536808-694E-479D-8CA1-6065BAD341B1}" dt="2025-06-17T07:22:33.901" v="1061" actId="1038"/>
          <ac:spMkLst>
            <pc:docMk/>
            <pc:sldMk cId="4187392332" sldId="2147483591"/>
            <ac:spMk id="51" creationId="{8A3DAED6-926A-4B32-BAA1-C517871854CC}"/>
          </ac:spMkLst>
        </pc:spChg>
      </pc:sldChg>
      <pc:sldChg chg="addSp delSp modSp add mod modClrScheme chgLayout modNotesTx">
        <pc:chgData name="Sebastià Barceló" userId="cf400be8-37ed-4b34-815a-f1e17a11cc59" providerId="ADAL" clId="{51536808-694E-479D-8CA1-6065BAD341B1}" dt="2025-07-02T16:26:56.895" v="12235" actId="20577"/>
        <pc:sldMkLst>
          <pc:docMk/>
          <pc:sldMk cId="1680757009" sldId="2147483592"/>
        </pc:sldMkLst>
        <pc:spChg chg="mod ord">
          <ac:chgData name="Sebastià Barceló" userId="cf400be8-37ed-4b34-815a-f1e17a11cc59" providerId="ADAL" clId="{51536808-694E-479D-8CA1-6065BAD341B1}" dt="2025-06-17T12:25:32.062" v="1733" actId="26606"/>
          <ac:spMkLst>
            <pc:docMk/>
            <pc:sldMk cId="1680757009" sldId="2147483592"/>
            <ac:spMk id="7" creationId="{32FDFEB0-F22F-89D3-E76E-7849DDD17FAD}"/>
          </ac:spMkLst>
        </pc:spChg>
        <pc:spChg chg="add mod ord">
          <ac:chgData name="Sebastià Barceló" userId="cf400be8-37ed-4b34-815a-f1e17a11cc59" providerId="ADAL" clId="{51536808-694E-479D-8CA1-6065BAD341B1}" dt="2025-06-17T12:26:08.448" v="1738" actId="21"/>
          <ac:spMkLst>
            <pc:docMk/>
            <pc:sldMk cId="1680757009" sldId="2147483592"/>
            <ac:spMk id="8" creationId="{DC3CAC66-9581-8019-3513-1A99B63BF3E9}"/>
          </ac:spMkLst>
        </pc:spChg>
        <pc:spChg chg="add mod ord">
          <ac:chgData name="Sebastià Barceló" userId="cf400be8-37ed-4b34-815a-f1e17a11cc59" providerId="ADAL" clId="{51536808-694E-479D-8CA1-6065BAD341B1}" dt="2025-06-17T12:26:10.417" v="1739"/>
          <ac:spMkLst>
            <pc:docMk/>
            <pc:sldMk cId="1680757009" sldId="2147483592"/>
            <ac:spMk id="9" creationId="{EA84176E-FBEA-E53A-F264-126C054C54EE}"/>
          </ac:spMkLst>
        </pc:spChg>
        <pc:spChg chg="add del mod ord">
          <ac:chgData name="Sebastià Barceló" userId="cf400be8-37ed-4b34-815a-f1e17a11cc59" providerId="ADAL" clId="{51536808-694E-479D-8CA1-6065BAD341B1}" dt="2025-07-02T16:17:04.822" v="10675" actId="20577"/>
          <ac:spMkLst>
            <pc:docMk/>
            <pc:sldMk cId="1680757009" sldId="2147483592"/>
            <ac:spMk id="11" creationId="{5ED506DA-070E-CB9C-2987-6B7C11A0E96C}"/>
          </ac:spMkLst>
        </pc:spChg>
        <pc:spChg chg="add del mod ord">
          <ac:chgData name="Sebastià Barceló" userId="cf400be8-37ed-4b34-815a-f1e17a11cc59" providerId="ADAL" clId="{51536808-694E-479D-8CA1-6065BAD341B1}" dt="2025-07-02T16:25:34.378" v="12233"/>
          <ac:spMkLst>
            <pc:docMk/>
            <pc:sldMk cId="1680757009" sldId="2147483592"/>
            <ac:spMk id="12" creationId="{9D4FD321-AC78-01EC-FA8B-55C7B25593D6}"/>
          </ac:spMkLst>
        </pc:spChg>
        <pc:spChg chg="add mod">
          <ac:chgData name="Sebastià Barceló" userId="cf400be8-37ed-4b34-815a-f1e17a11cc59" providerId="ADAL" clId="{51536808-694E-479D-8CA1-6065BAD341B1}" dt="2025-06-17T12:25:32.062" v="1733" actId="26606"/>
          <ac:spMkLst>
            <pc:docMk/>
            <pc:sldMk cId="1680757009" sldId="2147483592"/>
            <ac:spMk id="17" creationId="{EF2B9F15-7EC0-8BF3-5E48-B13F241FAE8B}"/>
          </ac:spMkLst>
        </pc:spChg>
      </pc:sldChg>
      <pc:sldChg chg="addSp delSp modSp add mod ord modNotesTx">
        <pc:chgData name="Sebastià Barceló" userId="cf400be8-37ed-4b34-815a-f1e17a11cc59" providerId="ADAL" clId="{51536808-694E-479D-8CA1-6065BAD341B1}" dt="2025-07-02T17:17:57.630" v="15458" actId="20577"/>
        <pc:sldMkLst>
          <pc:docMk/>
          <pc:sldMk cId="2652454688" sldId="2147483593"/>
        </pc:sldMkLst>
        <pc:spChg chg="mod">
          <ac:chgData name="Sebastià Barceló" userId="cf400be8-37ed-4b34-815a-f1e17a11cc59" providerId="ADAL" clId="{51536808-694E-479D-8CA1-6065BAD341B1}" dt="2025-06-18T12:16:14.120" v="1788"/>
          <ac:spMkLst>
            <pc:docMk/>
            <pc:sldMk cId="2652454688" sldId="2147483593"/>
            <ac:spMk id="7" creationId="{3578BC76-AFC0-8345-E091-0E32A93970B6}"/>
          </ac:spMkLst>
        </pc:spChg>
        <pc:graphicFrameChg chg="add mod modGraphic">
          <ac:chgData name="Sebastià Barceló" userId="cf400be8-37ed-4b34-815a-f1e17a11cc59" providerId="ADAL" clId="{51536808-694E-479D-8CA1-6065BAD341B1}" dt="2025-06-18T12:50:39.347" v="1933" actId="207"/>
          <ac:graphicFrameMkLst>
            <pc:docMk/>
            <pc:sldMk cId="2652454688" sldId="2147483593"/>
            <ac:graphicFrameMk id="2" creationId="{0477ACA4-31FC-817B-0121-EE871908DC76}"/>
          </ac:graphicFrameMkLst>
        </pc:graphicFrameChg>
      </pc:sldChg>
      <pc:sldChg chg="modSp add del mod">
        <pc:chgData name="Sebastià Barceló" userId="cf400be8-37ed-4b34-815a-f1e17a11cc59" providerId="ADAL" clId="{51536808-694E-479D-8CA1-6065BAD341B1}" dt="2025-06-27T12:50:19.097" v="2539" actId="47"/>
        <pc:sldMkLst>
          <pc:docMk/>
          <pc:sldMk cId="1140161750" sldId="2147483594"/>
        </pc:sldMkLst>
      </pc:sldChg>
      <pc:sldChg chg="addSp delSp modSp new del mod">
        <pc:chgData name="Sebastià Barceló" userId="cf400be8-37ed-4b34-815a-f1e17a11cc59" providerId="ADAL" clId="{51536808-694E-479D-8CA1-6065BAD341B1}" dt="2025-06-19T09:53:25.986" v="1987" actId="2696"/>
        <pc:sldMkLst>
          <pc:docMk/>
          <pc:sldMk cId="1629333316" sldId="2147483594"/>
        </pc:sldMkLst>
      </pc:sldChg>
      <pc:sldChg chg="addSp modSp add mod modNotesTx">
        <pc:chgData name="Sebastià Barceló" userId="cf400be8-37ed-4b34-815a-f1e17a11cc59" providerId="ADAL" clId="{51536808-694E-479D-8CA1-6065BAD341B1}" dt="2025-07-02T16:54:47.500" v="13868" actId="5793"/>
        <pc:sldMkLst>
          <pc:docMk/>
          <pc:sldMk cId="4021102419" sldId="2147483595"/>
        </pc:sldMkLst>
        <pc:spChg chg="mod">
          <ac:chgData name="Sebastià Barceló" userId="cf400be8-37ed-4b34-815a-f1e17a11cc59" providerId="ADAL" clId="{51536808-694E-479D-8CA1-6065BAD341B1}" dt="2025-06-27T12:46:40.165" v="2477" actId="20577"/>
          <ac:spMkLst>
            <pc:docMk/>
            <pc:sldMk cId="4021102419" sldId="2147483595"/>
            <ac:spMk id="7" creationId="{6E554B6B-1666-F1D7-2E1C-FD73EA52E2FA}"/>
          </ac:spMkLst>
        </pc:spChg>
        <pc:spChg chg="mod">
          <ac:chgData name="Sebastià Barceló" userId="cf400be8-37ed-4b34-815a-f1e17a11cc59" providerId="ADAL" clId="{51536808-694E-479D-8CA1-6065BAD341B1}" dt="2025-06-27T11:27:57.638" v="2317" actId="20577"/>
          <ac:spMkLst>
            <pc:docMk/>
            <pc:sldMk cId="4021102419" sldId="2147483595"/>
            <ac:spMk id="8" creationId="{D4F7B142-B0E9-93DB-3E73-83FADC2A1A09}"/>
          </ac:spMkLst>
        </pc:spChg>
        <pc:picChg chg="add mod">
          <ac:chgData name="Sebastià Barceló" userId="cf400be8-37ed-4b34-815a-f1e17a11cc59" providerId="ADAL" clId="{51536808-694E-479D-8CA1-6065BAD341B1}" dt="2025-06-27T12:47:45.565" v="2492" actId="1076"/>
          <ac:picMkLst>
            <pc:docMk/>
            <pc:sldMk cId="4021102419" sldId="2147483595"/>
            <ac:picMk id="3" creationId="{33B52AEF-72F1-A101-1364-DFECBB0725AA}"/>
          </ac:picMkLst>
        </pc:picChg>
      </pc:sldChg>
      <pc:sldChg chg="delSp modSp add del mod">
        <pc:chgData name="Sebastià Barceló" userId="cf400be8-37ed-4b34-815a-f1e17a11cc59" providerId="ADAL" clId="{51536808-694E-479D-8CA1-6065BAD341B1}" dt="2025-06-27T12:55:28.455" v="2541" actId="2696"/>
        <pc:sldMkLst>
          <pc:docMk/>
          <pc:sldMk cId="183878820" sldId="2147483596"/>
        </pc:sldMkLst>
      </pc:sldChg>
      <pc:sldChg chg="addSp delSp modSp add mod modClrScheme chgLayout modNotesTx">
        <pc:chgData name="Sebastià Barceló" userId="cf400be8-37ed-4b34-815a-f1e17a11cc59" providerId="ADAL" clId="{51536808-694E-479D-8CA1-6065BAD341B1}" dt="2025-07-02T16:56:56.334" v="14178" actId="20577"/>
        <pc:sldMkLst>
          <pc:docMk/>
          <pc:sldMk cId="3947529178" sldId="2147483597"/>
        </pc:sldMkLst>
        <pc:spChg chg="mod">
          <ac:chgData name="Sebastià Barceló" userId="cf400be8-37ed-4b34-815a-f1e17a11cc59" providerId="ADAL" clId="{51536808-694E-479D-8CA1-6065BAD341B1}" dt="2025-06-30T11:09:22.715" v="2543"/>
          <ac:spMkLst>
            <pc:docMk/>
            <pc:sldMk cId="3947529178" sldId="2147483597"/>
            <ac:spMk id="7" creationId="{80082E1C-B642-C633-3404-635EFF987C49}"/>
          </ac:spMkLst>
        </pc:spChg>
        <pc:spChg chg="mod">
          <ac:chgData name="Sebastià Barceló" userId="cf400be8-37ed-4b34-815a-f1e17a11cc59" providerId="ADAL" clId="{51536808-694E-479D-8CA1-6065BAD341B1}" dt="2025-06-27T11:34:14.432" v="2441" actId="26606"/>
          <ac:spMkLst>
            <pc:docMk/>
            <pc:sldMk cId="3947529178" sldId="2147483597"/>
            <ac:spMk id="8" creationId="{BADC4BFC-BA87-5866-2526-F76DD436F7DF}"/>
          </ac:spMkLst>
        </pc:spChg>
        <pc:spChg chg="add mod">
          <ac:chgData name="Sebastià Barceló" userId="cf400be8-37ed-4b34-815a-f1e17a11cc59" providerId="ADAL" clId="{51536808-694E-479D-8CA1-6065BAD341B1}" dt="2025-06-27T11:34:14.432" v="2441" actId="26606"/>
          <ac:spMkLst>
            <pc:docMk/>
            <pc:sldMk cId="3947529178" sldId="2147483597"/>
            <ac:spMk id="17" creationId="{29B87AD1-39DE-25BE-FDFF-4F89E9032FB3}"/>
          </ac:spMkLst>
        </pc:spChg>
        <pc:graphicFrameChg chg="add mod">
          <ac:chgData name="Sebastià Barceló" userId="cf400be8-37ed-4b34-815a-f1e17a11cc59" providerId="ADAL" clId="{51536808-694E-479D-8CA1-6065BAD341B1}" dt="2025-06-27T11:58:50.490" v="2460" actId="1035"/>
          <ac:graphicFrameMkLst>
            <pc:docMk/>
            <pc:sldMk cId="3947529178" sldId="2147483597"/>
            <ac:graphicFrameMk id="2" creationId="{EB4F5796-06E3-756F-C9A3-9F1214B0C0CF}"/>
          </ac:graphicFrameMkLst>
        </pc:graphicFrameChg>
      </pc:sldChg>
      <pc:sldChg chg="addSp delSp modSp add del mod">
        <pc:chgData name="Sebastià Barceló" userId="cf400be8-37ed-4b34-815a-f1e17a11cc59" providerId="ADAL" clId="{51536808-694E-479D-8CA1-6065BAD341B1}" dt="2025-06-27T12:16:40.542" v="2465" actId="47"/>
        <pc:sldMkLst>
          <pc:docMk/>
          <pc:sldMk cId="716281302" sldId="2147483598"/>
        </pc:sldMkLst>
      </pc:sldChg>
      <pc:sldChg chg="addSp delSp modSp add mod ord modNotesTx">
        <pc:chgData name="Sebastià Barceló" userId="cf400be8-37ed-4b34-815a-f1e17a11cc59" providerId="ADAL" clId="{51536808-694E-479D-8CA1-6065BAD341B1}" dt="2025-07-02T17:07:34.432" v="14515" actId="20577"/>
        <pc:sldMkLst>
          <pc:docMk/>
          <pc:sldMk cId="2050353426" sldId="2147483598"/>
        </pc:sldMkLst>
        <pc:spChg chg="mod">
          <ac:chgData name="Sebastià Barceló" userId="cf400be8-37ed-4b34-815a-f1e17a11cc59" providerId="ADAL" clId="{51536808-694E-479D-8CA1-6065BAD341B1}" dt="2025-06-27T12:48:32.262" v="2538" actId="20577"/>
          <ac:spMkLst>
            <pc:docMk/>
            <pc:sldMk cId="2050353426" sldId="2147483598"/>
            <ac:spMk id="7" creationId="{56008F60-C425-C855-994D-8B3083686769}"/>
          </ac:spMkLst>
        </pc:spChg>
        <pc:picChg chg="add">
          <ac:chgData name="Sebastià Barceló" userId="cf400be8-37ed-4b34-815a-f1e17a11cc59" providerId="ADAL" clId="{51536808-694E-479D-8CA1-6065BAD341B1}" dt="2025-06-27T12:47:06.806" v="2491" actId="22"/>
          <ac:picMkLst>
            <pc:docMk/>
            <pc:sldMk cId="2050353426" sldId="2147483598"/>
            <ac:picMk id="4" creationId="{C3609110-35CC-A657-4000-3CBA2EC7D90E}"/>
          </ac:picMkLst>
        </pc:picChg>
      </pc:sldChg>
      <pc:sldChg chg="delSp modSp add mod">
        <pc:chgData name="Sebastià Barceló" userId="cf400be8-37ed-4b34-815a-f1e17a11cc59" providerId="ADAL" clId="{51536808-694E-479D-8CA1-6065BAD341B1}" dt="2025-07-02T17:27:38.843" v="15604" actId="478"/>
        <pc:sldMkLst>
          <pc:docMk/>
          <pc:sldMk cId="2244639450" sldId="2147483599"/>
        </pc:sldMkLst>
        <pc:spChg chg="del mod">
          <ac:chgData name="Sebastià Barceló" userId="cf400be8-37ed-4b34-815a-f1e17a11cc59" providerId="ADAL" clId="{51536808-694E-479D-8CA1-6065BAD341B1}" dt="2025-07-02T17:27:38.843" v="15604" actId="478"/>
          <ac:spMkLst>
            <pc:docMk/>
            <pc:sldMk cId="2244639450" sldId="2147483599"/>
            <ac:spMk id="19" creationId="{4A83ADFF-8CEE-84F2-E698-F48C1985D572}"/>
          </ac:spMkLst>
        </pc:spChg>
        <pc:spChg chg="mod">
          <ac:chgData name="Sebastià Barceló" userId="cf400be8-37ed-4b34-815a-f1e17a11cc59" providerId="ADAL" clId="{51536808-694E-479D-8CA1-6065BAD341B1}" dt="2025-07-02T17:27:33.396" v="15601" actId="20577"/>
          <ac:spMkLst>
            <pc:docMk/>
            <pc:sldMk cId="2244639450" sldId="2147483599"/>
            <ac:spMk id="20" creationId="{E3FA7308-F585-5820-F39A-A26CA6DF6926}"/>
          </ac:spMkLst>
        </pc:spChg>
      </pc:sldChg>
      <pc:sldChg chg="add del">
        <pc:chgData name="Sebastià Barceló" userId="cf400be8-37ed-4b34-815a-f1e17a11cc59" providerId="ADAL" clId="{51536808-694E-479D-8CA1-6065BAD341B1}" dt="2025-07-02T14:57:00.273" v="6419" actId="47"/>
        <pc:sldMkLst>
          <pc:docMk/>
          <pc:sldMk cId="3415272450" sldId="2147483599"/>
        </pc:sldMkLst>
      </pc:sldChg>
    </pc:docChg>
  </pc:docChgLst>
  <pc:docChgLst>
    <pc:chgData name="Angelo Tinazzi" userId="7e01a451-4d83-4710-9a63-de8dc88aec6a" providerId="ADAL" clId="{553DA04E-7943-4979-A5B7-C566561C58C4}"/>
    <pc:docChg chg="undo custSel modSld">
      <pc:chgData name="Angelo Tinazzi" userId="7e01a451-4d83-4710-9a63-de8dc88aec6a" providerId="ADAL" clId="{553DA04E-7943-4979-A5B7-C566561C58C4}" dt="2024-09-02T13:57:30.791" v="1309" actId="6549"/>
      <pc:docMkLst>
        <pc:docMk/>
      </pc:docMkLst>
      <pc:sldChg chg="modSp mod">
        <pc:chgData name="Angelo Tinazzi" userId="7e01a451-4d83-4710-9a63-de8dc88aec6a" providerId="ADAL" clId="{553DA04E-7943-4979-A5B7-C566561C58C4}" dt="2024-09-02T12:57:54.807" v="4" actId="20577"/>
        <pc:sldMkLst>
          <pc:docMk/>
          <pc:sldMk cId="792650015" sldId="2147473697"/>
        </pc:sldMkLst>
      </pc:sldChg>
      <pc:sldChg chg="modSp mod">
        <pc:chgData name="Angelo Tinazzi" userId="7e01a451-4d83-4710-9a63-de8dc88aec6a" providerId="ADAL" clId="{553DA04E-7943-4979-A5B7-C566561C58C4}" dt="2024-09-02T13:57:30.791" v="1309" actId="6549"/>
        <pc:sldMkLst>
          <pc:docMk/>
          <pc:sldMk cId="3876783122" sldId="2147483580"/>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796887468874476"/>
          <c:y val="2.135044058399339E-2"/>
          <c:w val="0.48089946142678108"/>
          <c:h val="0.86480463926581386"/>
        </c:manualLayout>
      </c:layout>
      <c:barChart>
        <c:barDir val="bar"/>
        <c:grouping val="clustered"/>
        <c:varyColors val="0"/>
        <c:ser>
          <c:idx val="0"/>
          <c:order val="0"/>
          <c:tx>
            <c:strRef>
              <c:f>Sheet1!$B$1</c:f>
              <c:strCache>
                <c:ptCount val="1"/>
                <c:pt idx="0">
                  <c:v> </c:v>
                </c:pt>
              </c:strCache>
            </c:strRef>
          </c:tx>
          <c:spPr>
            <a:solidFill>
              <a:srgbClr val="00BF6F"/>
            </a:solidFill>
          </c:spPr>
          <c:invertIfNegative val="0"/>
          <c:dPt>
            <c:idx val="0"/>
            <c:invertIfNegative val="0"/>
            <c:bubble3D val="0"/>
            <c:spPr>
              <a:solidFill>
                <a:srgbClr val="00BF6F"/>
              </a:solidFill>
              <a:ln w="0">
                <a:noFill/>
              </a:ln>
            </c:spPr>
            <c:extLst>
              <c:ext xmlns:c16="http://schemas.microsoft.com/office/drawing/2014/chart" uri="{C3380CC4-5D6E-409C-BE32-E72D297353CC}">
                <c16:uniqueId val="{00000001-3780-4A1B-969E-E89DDDDE2915}"/>
              </c:ext>
            </c:extLst>
          </c:dPt>
          <c:dPt>
            <c:idx val="1"/>
            <c:invertIfNegative val="0"/>
            <c:bubble3D val="0"/>
            <c:spPr>
              <a:solidFill>
                <a:srgbClr val="507CB6"/>
              </a:solidFill>
              <a:ln w="0">
                <a:noFill/>
              </a:ln>
            </c:spPr>
            <c:extLst>
              <c:ext xmlns:c16="http://schemas.microsoft.com/office/drawing/2014/chart" uri="{C3380CC4-5D6E-409C-BE32-E72D297353CC}">
                <c16:uniqueId val="{00000003-3780-4A1B-969E-E89DDDDE2915}"/>
              </c:ext>
            </c:extLst>
          </c:dPt>
          <c:dPt>
            <c:idx val="2"/>
            <c:invertIfNegative val="0"/>
            <c:bubble3D val="0"/>
            <c:spPr>
              <a:solidFill>
                <a:srgbClr val="F9BE00"/>
              </a:solidFill>
              <a:ln w="0">
                <a:noFill/>
              </a:ln>
            </c:spPr>
            <c:extLst>
              <c:ext xmlns:c16="http://schemas.microsoft.com/office/drawing/2014/chart" uri="{C3380CC4-5D6E-409C-BE32-E72D297353CC}">
                <c16:uniqueId val="{00000005-3780-4A1B-969E-E89DDDDE2915}"/>
              </c:ext>
            </c:extLst>
          </c:dPt>
          <c:dPt>
            <c:idx val="3"/>
            <c:invertIfNegative val="0"/>
            <c:bubble3D val="0"/>
            <c:spPr>
              <a:solidFill>
                <a:srgbClr val="6BC8CD"/>
              </a:solidFill>
              <a:ln w="0">
                <a:noFill/>
              </a:ln>
            </c:spPr>
            <c:extLst>
              <c:ext xmlns:c16="http://schemas.microsoft.com/office/drawing/2014/chart" uri="{C3380CC4-5D6E-409C-BE32-E72D297353CC}">
                <c16:uniqueId val="{00000007-3780-4A1B-969E-E89DDDDE2915}"/>
              </c:ext>
            </c:extLst>
          </c:dPt>
          <c:dPt>
            <c:idx val="4"/>
            <c:invertIfNegative val="0"/>
            <c:bubble3D val="0"/>
            <c:spPr>
              <a:solidFill>
                <a:srgbClr val="FF8B4F"/>
              </a:solidFill>
              <a:ln w="0">
                <a:noFill/>
              </a:ln>
            </c:spPr>
            <c:extLst>
              <c:ext xmlns:c16="http://schemas.microsoft.com/office/drawing/2014/chart" uri="{C3380CC4-5D6E-409C-BE32-E72D297353CC}">
                <c16:uniqueId val="{00000009-3780-4A1B-969E-E89DDDDE2915}"/>
              </c:ext>
            </c:extLst>
          </c:dPt>
          <c:dPt>
            <c:idx val="5"/>
            <c:invertIfNegative val="0"/>
            <c:bubble3D val="0"/>
            <c:spPr>
              <a:solidFill>
                <a:srgbClr val="7D5E90"/>
              </a:solidFill>
              <a:ln w="0">
                <a:noFill/>
              </a:ln>
            </c:spPr>
            <c:extLst>
              <c:ext xmlns:c16="http://schemas.microsoft.com/office/drawing/2014/chart" uri="{C3380CC4-5D6E-409C-BE32-E72D297353CC}">
                <c16:uniqueId val="{0000000B-3780-4A1B-969E-E89DDDDE2915}"/>
              </c:ext>
            </c:extLst>
          </c:dPt>
          <c:dPt>
            <c:idx val="6"/>
            <c:invertIfNegative val="0"/>
            <c:bubble3D val="0"/>
            <c:spPr>
              <a:solidFill>
                <a:srgbClr val="D25F90"/>
              </a:solidFill>
              <a:ln w="0">
                <a:noFill/>
              </a:ln>
            </c:spPr>
            <c:extLst>
              <c:ext xmlns:c16="http://schemas.microsoft.com/office/drawing/2014/chart" uri="{C3380CC4-5D6E-409C-BE32-E72D297353CC}">
                <c16:uniqueId val="{0000000D-3780-4A1B-969E-E89DDDDE2915}"/>
              </c:ext>
            </c:extLst>
          </c:dPt>
          <c:dPt>
            <c:idx val="7"/>
            <c:invertIfNegative val="0"/>
            <c:bubble3D val="0"/>
            <c:spPr>
              <a:solidFill>
                <a:srgbClr val="C7B879"/>
              </a:solidFill>
              <a:ln w="0">
                <a:noFill/>
              </a:ln>
            </c:spPr>
            <c:extLst>
              <c:ext xmlns:c16="http://schemas.microsoft.com/office/drawing/2014/chart" uri="{C3380CC4-5D6E-409C-BE32-E72D297353CC}">
                <c16:uniqueId val="{0000000F-3780-4A1B-969E-E89DDDDE2915}"/>
              </c:ext>
            </c:extLst>
          </c:dPt>
          <c:dPt>
            <c:idx val="8"/>
            <c:invertIfNegative val="0"/>
            <c:bubble3D val="0"/>
            <c:spPr>
              <a:solidFill>
                <a:srgbClr val="DB4D5C"/>
              </a:solidFill>
              <a:ln w="0">
                <a:noFill/>
              </a:ln>
            </c:spPr>
            <c:extLst>
              <c:ext xmlns:c16="http://schemas.microsoft.com/office/drawing/2014/chart" uri="{C3380CC4-5D6E-409C-BE32-E72D297353CC}">
                <c16:uniqueId val="{00000011-3780-4A1B-969E-E89DDDDE2915}"/>
              </c:ext>
            </c:extLst>
          </c:dPt>
          <c:dPt>
            <c:idx val="9"/>
            <c:invertIfNegative val="0"/>
            <c:bubble3D val="0"/>
            <c:spPr>
              <a:solidFill>
                <a:srgbClr val="768086"/>
              </a:solidFill>
              <a:ln w="0">
                <a:noFill/>
              </a:ln>
            </c:spPr>
            <c:extLst>
              <c:ext xmlns:c16="http://schemas.microsoft.com/office/drawing/2014/chart" uri="{C3380CC4-5D6E-409C-BE32-E72D297353CC}">
                <c16:uniqueId val="{00000013-3780-4A1B-969E-E89DDDDE2915}"/>
              </c:ext>
            </c:extLst>
          </c:dPt>
          <c:cat>
            <c:strRef>
              <c:f>Sheet1!$A$2:$A$11</c:f>
              <c:strCache>
                <c:ptCount val="10"/>
                <c:pt idx="0">
                  <c:v>Data Analysis (e.g. dplyr, tidyr, data.table, and reshape2)</c:v>
                </c:pt>
                <c:pt idx="1">
                  <c:v>Data Loading (e.g. readr, readxl, and haven)</c:v>
                </c:pt>
                <c:pt idx="2">
                  <c:v>Data Cleaning, Transformation, and Aggregation (e.g. dplyr, tidyr)</c:v>
                </c:pt>
                <c:pt idx="3">
                  <c:v>String Manipulation (e.g. stringr)</c:v>
                </c:pt>
                <c:pt idx="4">
                  <c:v>Date and Time Handling (e.g. lubridate)</c:v>
                </c:pt>
                <c:pt idx="5">
                  <c:v>Statistical Analysis and Modeling (e.g. lm, glm, lme4, survival)</c:v>
                </c:pt>
                <c:pt idx="6">
                  <c:v>Data Visualization (e.g. plotly, ggplot2)</c:v>
                </c:pt>
                <c:pt idx="7">
                  <c:v>Machine Learning (e.g. caret, randomForest, xgboost, glmnet)</c:v>
                </c:pt>
                <c:pt idx="8">
                  <c:v>Version Control/Collaboration (e.g. Git, GitHub, GitLab)</c:v>
                </c:pt>
                <c:pt idx="9">
                  <c:v>Rendering/Documentation/Reproducible Analysis (e.g. r2rtf, rtf, officer, R Markdown, Quarto, knitR)</c:v>
                </c:pt>
              </c:strCache>
            </c:strRef>
          </c:cat>
          <c:val>
            <c:numRef>
              <c:f>Sheet1!$B$2:$B$11</c:f>
              <c:numCache>
                <c:formatCode>0.00%</c:formatCode>
                <c:ptCount val="10"/>
                <c:pt idx="0">
                  <c:v>0.79059999999999997</c:v>
                </c:pt>
                <c:pt idx="1">
                  <c:v>0.66879999999999995</c:v>
                </c:pt>
                <c:pt idx="2">
                  <c:v>0.70309999999999995</c:v>
                </c:pt>
                <c:pt idx="3">
                  <c:v>0.39379999999999998</c:v>
                </c:pt>
                <c:pt idx="4">
                  <c:v>0.33750000000000002</c:v>
                </c:pt>
                <c:pt idx="5">
                  <c:v>0.48749999999999999</c:v>
                </c:pt>
                <c:pt idx="6">
                  <c:v>0.6875</c:v>
                </c:pt>
                <c:pt idx="7">
                  <c:v>0.125</c:v>
                </c:pt>
                <c:pt idx="8">
                  <c:v>0.17810000000000001</c:v>
                </c:pt>
                <c:pt idx="9">
                  <c:v>0.27189999999999998</c:v>
                </c:pt>
              </c:numCache>
            </c:numRef>
          </c:val>
          <c:extLst>
            <c:ext xmlns:c16="http://schemas.microsoft.com/office/drawing/2014/chart" uri="{C3380CC4-5D6E-409C-BE32-E72D297353CC}">
              <c16:uniqueId val="{00000014-3780-4A1B-969E-E89DDDDE2915}"/>
            </c:ext>
          </c:extLst>
        </c:ser>
        <c:dLbls>
          <c:showLegendKey val="0"/>
          <c:showVal val="0"/>
          <c:showCatName val="0"/>
          <c:showSerName val="0"/>
          <c:showPercent val="0"/>
          <c:showBubbleSize val="0"/>
        </c:dLbls>
        <c:gapWidth val="50"/>
        <c:overlap val="100"/>
        <c:axId val="2068027336"/>
        <c:axId val="2113994440"/>
      </c:barChart>
      <c:catAx>
        <c:axId val="2068027336"/>
        <c:scaling>
          <c:orientation val="maxMin"/>
        </c:scaling>
        <c:delete val="0"/>
        <c:axPos val="l"/>
        <c:numFmt formatCode="General" sourceLinked="0"/>
        <c:majorTickMark val="out"/>
        <c:minorTickMark val="none"/>
        <c:tickLblPos val="low"/>
        <c:spPr>
          <a:ln>
            <a:solidFill>
              <a:srgbClr val="7F7F7F"/>
            </a:solidFill>
          </a:ln>
        </c:spPr>
        <c:txPr>
          <a:bodyPr/>
          <a:lstStyle/>
          <a:p>
            <a:pPr>
              <a:defRPr sz="1000" b="0">
                <a:solidFill>
                  <a:srgbClr val="7F7F7F"/>
                </a:solidFill>
              </a:defRPr>
            </a:pPr>
            <a:endParaRPr lang="en-US"/>
          </a:p>
        </c:txPr>
        <c:crossAx val="2113994440"/>
        <c:crosses val="autoZero"/>
        <c:auto val="1"/>
        <c:lblAlgn val="ctr"/>
        <c:lblOffset val="100"/>
        <c:noMultiLvlLbl val="0"/>
      </c:catAx>
      <c:valAx>
        <c:axId val="2113994440"/>
        <c:scaling>
          <c:orientation val="minMax"/>
          <c:max val="1"/>
          <c:min val="0"/>
        </c:scaling>
        <c:delete val="0"/>
        <c:axPos val="b"/>
        <c:numFmt formatCode="0%" sourceLinked="0"/>
        <c:majorTickMark val="out"/>
        <c:minorTickMark val="none"/>
        <c:tickLblPos val="nextTo"/>
        <c:spPr>
          <a:ln>
            <a:solidFill>
              <a:srgbClr val="7F7F7F"/>
            </a:solidFill>
          </a:ln>
        </c:spPr>
        <c:txPr>
          <a:bodyPr/>
          <a:lstStyle/>
          <a:p>
            <a:pPr>
              <a:defRPr sz="1000" b="0">
                <a:solidFill>
                  <a:srgbClr val="7F7F7F"/>
                </a:solidFill>
              </a:defRPr>
            </a:pPr>
            <a:endParaRPr lang="en-US"/>
          </a:p>
        </c:txPr>
        <c:crossAx val="2068027336"/>
        <c:crosses val="max"/>
        <c:crossBetween val="between"/>
      </c:valAx>
    </c:plotArea>
    <c:plotVisOnly val="1"/>
    <c:dispBlanksAs val="gap"/>
    <c:showDLblsOverMax val="1"/>
  </c:chart>
  <c:txPr>
    <a:bodyPr/>
    <a:lstStyle/>
    <a:p>
      <a:pPr>
        <a:defRPr sz="1800"/>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07C167-48B4-4C78-A0E9-8A8A0E6CACB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9032523-942C-4148-A2C3-DC75B4450CCC}">
      <dgm:prSet/>
      <dgm:spPr/>
      <dgm:t>
        <a:bodyPr/>
        <a:lstStyle/>
        <a:p>
          <a:r>
            <a:rPr lang="en-CH" b="1" i="0" baseline="0"/>
            <a:t>Multiple Clients</a:t>
          </a:r>
          <a:endParaRPr lang="en-US"/>
        </a:p>
      </dgm:t>
    </dgm:pt>
    <dgm:pt modelId="{B5E93FCC-4FD4-4664-9AB7-0E2F19A1DD83}" type="parTrans" cxnId="{93D670BB-2DB1-4622-A3F4-CC94560A314E}">
      <dgm:prSet/>
      <dgm:spPr/>
      <dgm:t>
        <a:bodyPr/>
        <a:lstStyle/>
        <a:p>
          <a:endParaRPr lang="en-US"/>
        </a:p>
      </dgm:t>
    </dgm:pt>
    <dgm:pt modelId="{1B553969-074A-49C0-A2D2-84495632E3F4}" type="sibTrans" cxnId="{93D670BB-2DB1-4622-A3F4-CC94560A314E}">
      <dgm:prSet/>
      <dgm:spPr/>
      <dgm:t>
        <a:bodyPr/>
        <a:lstStyle/>
        <a:p>
          <a:endParaRPr lang="en-US"/>
        </a:p>
      </dgm:t>
    </dgm:pt>
    <dgm:pt modelId="{362EA1B3-9566-4CC7-AFA8-D585E5791C5E}">
      <dgm:prSet/>
      <dgm:spPr/>
      <dgm:t>
        <a:bodyPr/>
        <a:lstStyle/>
        <a:p>
          <a:r>
            <a:rPr lang="en-CH" b="0" i="0" baseline="0"/>
            <a:t>Each with their own processes, expectations, and validation requirements</a:t>
          </a:r>
          <a:endParaRPr lang="en-US"/>
        </a:p>
      </dgm:t>
    </dgm:pt>
    <dgm:pt modelId="{03F2FCA4-E914-46E1-8D8D-F760DC4B6C2A}" type="parTrans" cxnId="{6AD6758B-DD14-4705-BF86-8E38D4C70381}">
      <dgm:prSet/>
      <dgm:spPr/>
      <dgm:t>
        <a:bodyPr/>
        <a:lstStyle/>
        <a:p>
          <a:endParaRPr lang="en-US"/>
        </a:p>
      </dgm:t>
    </dgm:pt>
    <dgm:pt modelId="{D30330EF-5767-49C0-A32D-7CCE849CA5B6}" type="sibTrans" cxnId="{6AD6758B-DD14-4705-BF86-8E38D4C70381}">
      <dgm:prSet/>
      <dgm:spPr/>
      <dgm:t>
        <a:bodyPr/>
        <a:lstStyle/>
        <a:p>
          <a:endParaRPr lang="en-US"/>
        </a:p>
      </dgm:t>
    </dgm:pt>
    <dgm:pt modelId="{65E9573A-341B-43BC-AA47-5D57D618D344}">
      <dgm:prSet/>
      <dgm:spPr/>
      <dgm:t>
        <a:bodyPr/>
        <a:lstStyle/>
        <a:p>
          <a:r>
            <a:rPr lang="en-CH" b="1" i="0" baseline="0"/>
            <a:t>Multiple Business Units (BUs)</a:t>
          </a:r>
          <a:endParaRPr lang="en-US"/>
        </a:p>
      </dgm:t>
    </dgm:pt>
    <dgm:pt modelId="{C18F3ED1-E314-4429-AD22-85961F61AADF}" type="parTrans" cxnId="{E56B2284-3AEE-4169-B25D-C88F3D9A76BE}">
      <dgm:prSet/>
      <dgm:spPr/>
      <dgm:t>
        <a:bodyPr/>
        <a:lstStyle/>
        <a:p>
          <a:endParaRPr lang="en-US"/>
        </a:p>
      </dgm:t>
    </dgm:pt>
    <dgm:pt modelId="{81432FA5-BCC5-47D8-AE78-060C2E4FB3F8}" type="sibTrans" cxnId="{E56B2284-3AEE-4169-B25D-C88F3D9A76BE}">
      <dgm:prSet/>
      <dgm:spPr/>
      <dgm:t>
        <a:bodyPr/>
        <a:lstStyle/>
        <a:p>
          <a:endParaRPr lang="en-US"/>
        </a:p>
      </dgm:t>
    </dgm:pt>
    <dgm:pt modelId="{73F4E652-8C8F-4F51-A5CE-078B75EF4DC3}">
      <dgm:prSet/>
      <dgm:spPr/>
      <dgm:t>
        <a:bodyPr/>
        <a:lstStyle/>
        <a:p>
          <a:r>
            <a:rPr lang="en-CH" b="0" i="0" baseline="0"/>
            <a:t>RWE, Strategic Consulting, Project-based Teams</a:t>
          </a:r>
          <a:endParaRPr lang="en-US"/>
        </a:p>
      </dgm:t>
    </dgm:pt>
    <dgm:pt modelId="{2ECE8796-7DC4-4A73-84C1-9327CAFD4095}" type="parTrans" cxnId="{D3DA1486-D970-410E-93BC-B45EABC9D465}">
      <dgm:prSet/>
      <dgm:spPr/>
      <dgm:t>
        <a:bodyPr/>
        <a:lstStyle/>
        <a:p>
          <a:endParaRPr lang="en-US"/>
        </a:p>
      </dgm:t>
    </dgm:pt>
    <dgm:pt modelId="{957D2BB6-FE08-494A-BD3C-C6288657510C}" type="sibTrans" cxnId="{D3DA1486-D970-410E-93BC-B45EABC9D465}">
      <dgm:prSet/>
      <dgm:spPr/>
      <dgm:t>
        <a:bodyPr/>
        <a:lstStyle/>
        <a:p>
          <a:endParaRPr lang="en-US"/>
        </a:p>
      </dgm:t>
    </dgm:pt>
    <dgm:pt modelId="{31666BB6-E8AB-44CF-ADF0-5880AC7C1510}">
      <dgm:prSet/>
      <dgm:spPr/>
      <dgm:t>
        <a:bodyPr/>
        <a:lstStyle/>
        <a:p>
          <a:r>
            <a:rPr lang="en-CH" b="0" i="0" baseline="0"/>
            <a:t>Different levels of R maturity and needs</a:t>
          </a:r>
          <a:endParaRPr lang="en-US"/>
        </a:p>
      </dgm:t>
    </dgm:pt>
    <dgm:pt modelId="{6CFB2688-F9F1-4B11-950B-1FFA726BE6FC}" type="parTrans" cxnId="{69057AC6-7E3A-456C-B763-EC2A72726B2E}">
      <dgm:prSet/>
      <dgm:spPr/>
      <dgm:t>
        <a:bodyPr/>
        <a:lstStyle/>
        <a:p>
          <a:endParaRPr lang="en-US"/>
        </a:p>
      </dgm:t>
    </dgm:pt>
    <dgm:pt modelId="{AD858FDC-9B6D-4CDF-9908-F754AE826AA9}" type="sibTrans" cxnId="{69057AC6-7E3A-456C-B763-EC2A72726B2E}">
      <dgm:prSet/>
      <dgm:spPr/>
      <dgm:t>
        <a:bodyPr/>
        <a:lstStyle/>
        <a:p>
          <a:endParaRPr lang="en-US"/>
        </a:p>
      </dgm:t>
    </dgm:pt>
    <dgm:pt modelId="{CEAD8FF9-1AAC-4775-99FB-627CE0193BDD}">
      <dgm:prSet/>
      <dgm:spPr/>
      <dgm:t>
        <a:bodyPr/>
        <a:lstStyle/>
        <a:p>
          <a:r>
            <a:rPr lang="en-CH" b="1" i="0" baseline="0"/>
            <a:t>Rapid Turnaround Projects</a:t>
          </a:r>
          <a:endParaRPr lang="en-US"/>
        </a:p>
      </dgm:t>
    </dgm:pt>
    <dgm:pt modelId="{79F6C1CA-F2A8-4136-90BA-716326EBC8CF}" type="parTrans" cxnId="{CE21AD2F-7E08-4501-B3FD-77BA96C04EC5}">
      <dgm:prSet/>
      <dgm:spPr/>
      <dgm:t>
        <a:bodyPr/>
        <a:lstStyle/>
        <a:p>
          <a:endParaRPr lang="en-US"/>
        </a:p>
      </dgm:t>
    </dgm:pt>
    <dgm:pt modelId="{49F84FAA-AF02-4A90-AF91-F9E0AB876F57}" type="sibTrans" cxnId="{CE21AD2F-7E08-4501-B3FD-77BA96C04EC5}">
      <dgm:prSet/>
      <dgm:spPr/>
      <dgm:t>
        <a:bodyPr/>
        <a:lstStyle/>
        <a:p>
          <a:endParaRPr lang="en-US"/>
        </a:p>
      </dgm:t>
    </dgm:pt>
    <dgm:pt modelId="{CDE9F86F-EE5B-4D83-8740-B39E13D25963}">
      <dgm:prSet/>
      <dgm:spPr/>
      <dgm:t>
        <a:bodyPr/>
        <a:lstStyle/>
        <a:p>
          <a:r>
            <a:rPr lang="en-CH" b="0" i="0" baseline="0"/>
            <a:t>Tools must be ready “on-demand” with minimal setup time</a:t>
          </a:r>
          <a:endParaRPr lang="en-US"/>
        </a:p>
      </dgm:t>
    </dgm:pt>
    <dgm:pt modelId="{C9E0066C-AA30-4E46-A9B5-3E23BB5ED3E6}" type="parTrans" cxnId="{5F64A718-C524-4CC6-9F5B-B71942C9564D}">
      <dgm:prSet/>
      <dgm:spPr/>
      <dgm:t>
        <a:bodyPr/>
        <a:lstStyle/>
        <a:p>
          <a:endParaRPr lang="en-US"/>
        </a:p>
      </dgm:t>
    </dgm:pt>
    <dgm:pt modelId="{A8515A8A-1C19-48BA-A6DE-677B020D5E8C}" type="sibTrans" cxnId="{5F64A718-C524-4CC6-9F5B-B71942C9564D}">
      <dgm:prSet/>
      <dgm:spPr/>
      <dgm:t>
        <a:bodyPr/>
        <a:lstStyle/>
        <a:p>
          <a:endParaRPr lang="en-US"/>
        </a:p>
      </dgm:t>
    </dgm:pt>
    <dgm:pt modelId="{4EC5CB5F-0AEC-4FEF-83D4-7124DC2EDFF7}">
      <dgm:prSet/>
      <dgm:spPr/>
      <dgm:t>
        <a:bodyPr/>
        <a:lstStyle/>
        <a:p>
          <a:r>
            <a:rPr lang="en-CH" b="1" i="0" baseline="0"/>
            <a:t>Compliance &amp; Flexibility Must Coexist</a:t>
          </a:r>
          <a:endParaRPr lang="en-US"/>
        </a:p>
      </dgm:t>
    </dgm:pt>
    <dgm:pt modelId="{7515B4CD-234F-45CF-B0AB-1E794877C061}" type="parTrans" cxnId="{C6CD12A5-7954-4535-B1F7-661376F1C364}">
      <dgm:prSet/>
      <dgm:spPr/>
      <dgm:t>
        <a:bodyPr/>
        <a:lstStyle/>
        <a:p>
          <a:endParaRPr lang="en-US"/>
        </a:p>
      </dgm:t>
    </dgm:pt>
    <dgm:pt modelId="{5523F4C3-F746-418B-8735-E26D62BCCBB3}" type="sibTrans" cxnId="{C6CD12A5-7954-4535-B1F7-661376F1C364}">
      <dgm:prSet/>
      <dgm:spPr/>
      <dgm:t>
        <a:bodyPr/>
        <a:lstStyle/>
        <a:p>
          <a:endParaRPr lang="en-US"/>
        </a:p>
      </dgm:t>
    </dgm:pt>
    <dgm:pt modelId="{42D610D6-200D-448D-9FA7-BC885668A2D6}">
      <dgm:prSet/>
      <dgm:spPr/>
      <dgm:t>
        <a:bodyPr/>
        <a:lstStyle/>
        <a:p>
          <a:r>
            <a:rPr lang="en-CH" b="0" i="0" baseline="0"/>
            <a:t>Need to allow external packages (CRAN, GitHub, client-supplied)</a:t>
          </a:r>
          <a:endParaRPr lang="en-US"/>
        </a:p>
      </dgm:t>
    </dgm:pt>
    <dgm:pt modelId="{88B97886-767E-48BD-B6F7-1CE79E762B54}" type="parTrans" cxnId="{FCF6767B-A828-498A-ACEA-B200414C7844}">
      <dgm:prSet/>
      <dgm:spPr/>
      <dgm:t>
        <a:bodyPr/>
        <a:lstStyle/>
        <a:p>
          <a:endParaRPr lang="en-US"/>
        </a:p>
      </dgm:t>
    </dgm:pt>
    <dgm:pt modelId="{F7E43ECD-D932-4469-ADDD-8BC226DBDBDF}" type="sibTrans" cxnId="{FCF6767B-A828-498A-ACEA-B200414C7844}">
      <dgm:prSet/>
      <dgm:spPr/>
      <dgm:t>
        <a:bodyPr/>
        <a:lstStyle/>
        <a:p>
          <a:endParaRPr lang="en-US"/>
        </a:p>
      </dgm:t>
    </dgm:pt>
    <dgm:pt modelId="{13B94339-1FFB-4FC3-9067-554DFBDA3E77}">
      <dgm:prSet/>
      <dgm:spPr/>
      <dgm:t>
        <a:bodyPr/>
        <a:lstStyle/>
        <a:p>
          <a:r>
            <a:rPr lang="en-CH" b="0" i="0" baseline="0"/>
            <a:t>But also ensure reproducibility, audit trails, and SOP alignment</a:t>
          </a:r>
          <a:endParaRPr lang="en-US"/>
        </a:p>
      </dgm:t>
    </dgm:pt>
    <dgm:pt modelId="{CDCCDC57-8464-4468-B995-0CE989A67E85}" type="parTrans" cxnId="{4238AB9C-DB32-418D-86B9-AC9F0C65B849}">
      <dgm:prSet/>
      <dgm:spPr/>
      <dgm:t>
        <a:bodyPr/>
        <a:lstStyle/>
        <a:p>
          <a:endParaRPr lang="en-US"/>
        </a:p>
      </dgm:t>
    </dgm:pt>
    <dgm:pt modelId="{F2A85799-5659-47C1-98E9-D65309B32E19}" type="sibTrans" cxnId="{4238AB9C-DB32-418D-86B9-AC9F0C65B849}">
      <dgm:prSet/>
      <dgm:spPr/>
      <dgm:t>
        <a:bodyPr/>
        <a:lstStyle/>
        <a:p>
          <a:endParaRPr lang="en-US"/>
        </a:p>
      </dgm:t>
    </dgm:pt>
    <dgm:pt modelId="{AAA7BAFA-0B43-4EA2-BD97-CC7AEBF6A401}" type="pres">
      <dgm:prSet presAssocID="{B807C167-48B4-4C78-A0E9-8A8A0E6CACB3}" presName="root" presStyleCnt="0">
        <dgm:presLayoutVars>
          <dgm:dir/>
          <dgm:resizeHandles val="exact"/>
        </dgm:presLayoutVars>
      </dgm:prSet>
      <dgm:spPr/>
    </dgm:pt>
    <dgm:pt modelId="{F2B049CE-26A0-403F-8590-4812ECFD3764}" type="pres">
      <dgm:prSet presAssocID="{B9032523-942C-4148-A2C3-DC75B4450CCC}" presName="compNode" presStyleCnt="0"/>
      <dgm:spPr/>
    </dgm:pt>
    <dgm:pt modelId="{A626E3DD-C78D-4D5A-9108-ED3E0B39C958}" type="pres">
      <dgm:prSet presAssocID="{B9032523-942C-4148-A2C3-DC75B4450CCC}" presName="bgRect" presStyleLbl="bgShp" presStyleIdx="0" presStyleCnt="4"/>
      <dgm:spPr/>
    </dgm:pt>
    <dgm:pt modelId="{AD4FA316-E983-4099-8916-8DEEF3AE4E9E}" type="pres">
      <dgm:prSet presAssocID="{B9032523-942C-4148-A2C3-DC75B4450C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5E54D986-0B3F-4826-8490-587BAE88C0F5}" type="pres">
      <dgm:prSet presAssocID="{B9032523-942C-4148-A2C3-DC75B4450CCC}" presName="spaceRect" presStyleCnt="0"/>
      <dgm:spPr/>
    </dgm:pt>
    <dgm:pt modelId="{03C4325F-9E90-4F5E-92BA-083CA03147FB}" type="pres">
      <dgm:prSet presAssocID="{B9032523-942C-4148-A2C3-DC75B4450CCC}" presName="parTx" presStyleLbl="revTx" presStyleIdx="0" presStyleCnt="8">
        <dgm:presLayoutVars>
          <dgm:chMax val="0"/>
          <dgm:chPref val="0"/>
        </dgm:presLayoutVars>
      </dgm:prSet>
      <dgm:spPr/>
    </dgm:pt>
    <dgm:pt modelId="{E1626692-6E07-4A00-93A6-CA3D471123CA}" type="pres">
      <dgm:prSet presAssocID="{B9032523-942C-4148-A2C3-DC75B4450CCC}" presName="desTx" presStyleLbl="revTx" presStyleIdx="1" presStyleCnt="8">
        <dgm:presLayoutVars/>
      </dgm:prSet>
      <dgm:spPr/>
    </dgm:pt>
    <dgm:pt modelId="{5C199317-4DF7-49F2-BCEF-FDD71F5FB8DC}" type="pres">
      <dgm:prSet presAssocID="{1B553969-074A-49C0-A2D2-84495632E3F4}" presName="sibTrans" presStyleCnt="0"/>
      <dgm:spPr/>
    </dgm:pt>
    <dgm:pt modelId="{C8EF5A05-7576-47C2-861F-3952A88CC34A}" type="pres">
      <dgm:prSet presAssocID="{65E9573A-341B-43BC-AA47-5D57D618D344}" presName="compNode" presStyleCnt="0"/>
      <dgm:spPr/>
    </dgm:pt>
    <dgm:pt modelId="{67232EBE-8ADD-490D-A808-C1DEF8134AA1}" type="pres">
      <dgm:prSet presAssocID="{65E9573A-341B-43BC-AA47-5D57D618D344}" presName="bgRect" presStyleLbl="bgShp" presStyleIdx="1" presStyleCnt="4"/>
      <dgm:spPr/>
    </dgm:pt>
    <dgm:pt modelId="{1824863C-3DB6-4A3A-A1B9-9433D0A456DB}" type="pres">
      <dgm:prSet presAssocID="{65E9573A-341B-43BC-AA47-5D57D618D3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B5F76BBF-D3B9-46AA-9CA4-1D9BFF2C9BAB}" type="pres">
      <dgm:prSet presAssocID="{65E9573A-341B-43BC-AA47-5D57D618D344}" presName="spaceRect" presStyleCnt="0"/>
      <dgm:spPr/>
    </dgm:pt>
    <dgm:pt modelId="{B226F39B-F7DC-43D4-ACB2-C7CC7817144C}" type="pres">
      <dgm:prSet presAssocID="{65E9573A-341B-43BC-AA47-5D57D618D344}" presName="parTx" presStyleLbl="revTx" presStyleIdx="2" presStyleCnt="8">
        <dgm:presLayoutVars>
          <dgm:chMax val="0"/>
          <dgm:chPref val="0"/>
        </dgm:presLayoutVars>
      </dgm:prSet>
      <dgm:spPr/>
    </dgm:pt>
    <dgm:pt modelId="{D2F7264E-133B-4DBB-A259-0C85F9322C83}" type="pres">
      <dgm:prSet presAssocID="{65E9573A-341B-43BC-AA47-5D57D618D344}" presName="desTx" presStyleLbl="revTx" presStyleIdx="3" presStyleCnt="8">
        <dgm:presLayoutVars/>
      </dgm:prSet>
      <dgm:spPr/>
    </dgm:pt>
    <dgm:pt modelId="{AC73933E-C9D2-437E-B826-829AD466866D}" type="pres">
      <dgm:prSet presAssocID="{81432FA5-BCC5-47D8-AE78-060C2E4FB3F8}" presName="sibTrans" presStyleCnt="0"/>
      <dgm:spPr/>
    </dgm:pt>
    <dgm:pt modelId="{FB286A30-58A0-459E-BA8A-4E436F75880D}" type="pres">
      <dgm:prSet presAssocID="{CEAD8FF9-1AAC-4775-99FB-627CE0193BDD}" presName="compNode" presStyleCnt="0"/>
      <dgm:spPr/>
    </dgm:pt>
    <dgm:pt modelId="{96E83267-322B-48B1-A62B-D157EAA4DE84}" type="pres">
      <dgm:prSet presAssocID="{CEAD8FF9-1AAC-4775-99FB-627CE0193BDD}" presName="bgRect" presStyleLbl="bgShp" presStyleIdx="2" presStyleCnt="4"/>
      <dgm:spPr/>
    </dgm:pt>
    <dgm:pt modelId="{255D61D1-CC51-4B04-8B0F-0D703F60533D}" type="pres">
      <dgm:prSet presAssocID="{CEAD8FF9-1AAC-4775-99FB-627CE0193B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7C92F93B-0B50-4BF6-AEF9-F278E6CF6460}" type="pres">
      <dgm:prSet presAssocID="{CEAD8FF9-1AAC-4775-99FB-627CE0193BDD}" presName="spaceRect" presStyleCnt="0"/>
      <dgm:spPr/>
    </dgm:pt>
    <dgm:pt modelId="{3BE49443-67C5-48A9-B5AA-18E6AC3DDA57}" type="pres">
      <dgm:prSet presAssocID="{CEAD8FF9-1AAC-4775-99FB-627CE0193BDD}" presName="parTx" presStyleLbl="revTx" presStyleIdx="4" presStyleCnt="8">
        <dgm:presLayoutVars>
          <dgm:chMax val="0"/>
          <dgm:chPref val="0"/>
        </dgm:presLayoutVars>
      </dgm:prSet>
      <dgm:spPr/>
    </dgm:pt>
    <dgm:pt modelId="{A85901CF-7DF9-460A-BA01-2038EF8750CC}" type="pres">
      <dgm:prSet presAssocID="{CEAD8FF9-1AAC-4775-99FB-627CE0193BDD}" presName="desTx" presStyleLbl="revTx" presStyleIdx="5" presStyleCnt="8">
        <dgm:presLayoutVars/>
      </dgm:prSet>
      <dgm:spPr/>
    </dgm:pt>
    <dgm:pt modelId="{865EADCC-DB4D-45A2-A2FC-8F06CC328A81}" type="pres">
      <dgm:prSet presAssocID="{49F84FAA-AF02-4A90-AF91-F9E0AB876F57}" presName="sibTrans" presStyleCnt="0"/>
      <dgm:spPr/>
    </dgm:pt>
    <dgm:pt modelId="{30971ECF-5F6E-4CB2-973D-2BB7E0AB6305}" type="pres">
      <dgm:prSet presAssocID="{4EC5CB5F-0AEC-4FEF-83D4-7124DC2EDFF7}" presName="compNode" presStyleCnt="0"/>
      <dgm:spPr/>
    </dgm:pt>
    <dgm:pt modelId="{92CC0F57-4685-449B-8070-76AA6F64D0DE}" type="pres">
      <dgm:prSet presAssocID="{4EC5CB5F-0AEC-4FEF-83D4-7124DC2EDFF7}" presName="bgRect" presStyleLbl="bgShp" presStyleIdx="3" presStyleCnt="4"/>
      <dgm:spPr/>
    </dgm:pt>
    <dgm:pt modelId="{6C9A845D-100A-4F14-BA2B-D63FCDFCF73A}" type="pres">
      <dgm:prSet presAssocID="{4EC5CB5F-0AEC-4FEF-83D4-7124DC2EDF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CE622F89-7C17-4088-A897-4E9C7C4B27D7}" type="pres">
      <dgm:prSet presAssocID="{4EC5CB5F-0AEC-4FEF-83D4-7124DC2EDFF7}" presName="spaceRect" presStyleCnt="0"/>
      <dgm:spPr/>
    </dgm:pt>
    <dgm:pt modelId="{E35E3B5C-ECA6-47AD-8064-428D37B4249D}" type="pres">
      <dgm:prSet presAssocID="{4EC5CB5F-0AEC-4FEF-83D4-7124DC2EDFF7}" presName="parTx" presStyleLbl="revTx" presStyleIdx="6" presStyleCnt="8">
        <dgm:presLayoutVars>
          <dgm:chMax val="0"/>
          <dgm:chPref val="0"/>
        </dgm:presLayoutVars>
      </dgm:prSet>
      <dgm:spPr/>
    </dgm:pt>
    <dgm:pt modelId="{57B21957-A4E3-41CF-B4E4-FA731ED30453}" type="pres">
      <dgm:prSet presAssocID="{4EC5CB5F-0AEC-4FEF-83D4-7124DC2EDFF7}" presName="desTx" presStyleLbl="revTx" presStyleIdx="7" presStyleCnt="8">
        <dgm:presLayoutVars/>
      </dgm:prSet>
      <dgm:spPr/>
    </dgm:pt>
  </dgm:ptLst>
  <dgm:cxnLst>
    <dgm:cxn modelId="{5F64A718-C524-4CC6-9F5B-B71942C9564D}" srcId="{CEAD8FF9-1AAC-4775-99FB-627CE0193BDD}" destId="{CDE9F86F-EE5B-4D83-8740-B39E13D25963}" srcOrd="0" destOrd="0" parTransId="{C9E0066C-AA30-4E46-A9B5-3E23BB5ED3E6}" sibTransId="{A8515A8A-1C19-48BA-A6DE-677B020D5E8C}"/>
    <dgm:cxn modelId="{2BB0DB29-7318-416E-A660-12BE9B586A10}" type="presOf" srcId="{CDE9F86F-EE5B-4D83-8740-B39E13D25963}" destId="{A85901CF-7DF9-460A-BA01-2038EF8750CC}" srcOrd="0" destOrd="0" presId="urn:microsoft.com/office/officeart/2018/2/layout/IconVerticalSolidList"/>
    <dgm:cxn modelId="{CE21AD2F-7E08-4501-B3FD-77BA96C04EC5}" srcId="{B807C167-48B4-4C78-A0E9-8A8A0E6CACB3}" destId="{CEAD8FF9-1AAC-4775-99FB-627CE0193BDD}" srcOrd="2" destOrd="0" parTransId="{79F6C1CA-F2A8-4136-90BA-716326EBC8CF}" sibTransId="{49F84FAA-AF02-4A90-AF91-F9E0AB876F57}"/>
    <dgm:cxn modelId="{3BEE6B37-1A07-4176-811E-30CB6F6F5A7F}" type="presOf" srcId="{CEAD8FF9-1AAC-4775-99FB-627CE0193BDD}" destId="{3BE49443-67C5-48A9-B5AA-18E6AC3DDA57}" srcOrd="0" destOrd="0" presId="urn:microsoft.com/office/officeart/2018/2/layout/IconVerticalSolidList"/>
    <dgm:cxn modelId="{07968C3B-46F7-4D36-9B88-A02684094C26}" type="presOf" srcId="{42D610D6-200D-448D-9FA7-BC885668A2D6}" destId="{57B21957-A4E3-41CF-B4E4-FA731ED30453}" srcOrd="0" destOrd="0" presId="urn:microsoft.com/office/officeart/2018/2/layout/IconVerticalSolidList"/>
    <dgm:cxn modelId="{6E893A5C-50B3-405B-B0B0-E78402D7EEEF}" type="presOf" srcId="{4EC5CB5F-0AEC-4FEF-83D4-7124DC2EDFF7}" destId="{E35E3B5C-ECA6-47AD-8064-428D37B4249D}" srcOrd="0" destOrd="0" presId="urn:microsoft.com/office/officeart/2018/2/layout/IconVerticalSolidList"/>
    <dgm:cxn modelId="{51187F59-4918-4A1D-8E51-7499B3F65522}" type="presOf" srcId="{362EA1B3-9566-4CC7-AFA8-D585E5791C5E}" destId="{E1626692-6E07-4A00-93A6-CA3D471123CA}" srcOrd="0" destOrd="0" presId="urn:microsoft.com/office/officeart/2018/2/layout/IconVerticalSolidList"/>
    <dgm:cxn modelId="{FCF6767B-A828-498A-ACEA-B200414C7844}" srcId="{4EC5CB5F-0AEC-4FEF-83D4-7124DC2EDFF7}" destId="{42D610D6-200D-448D-9FA7-BC885668A2D6}" srcOrd="0" destOrd="0" parTransId="{88B97886-767E-48BD-B6F7-1CE79E762B54}" sibTransId="{F7E43ECD-D932-4469-ADDD-8BC226DBDBDF}"/>
    <dgm:cxn modelId="{E56B2284-3AEE-4169-B25D-C88F3D9A76BE}" srcId="{B807C167-48B4-4C78-A0E9-8A8A0E6CACB3}" destId="{65E9573A-341B-43BC-AA47-5D57D618D344}" srcOrd="1" destOrd="0" parTransId="{C18F3ED1-E314-4429-AD22-85961F61AADF}" sibTransId="{81432FA5-BCC5-47D8-AE78-060C2E4FB3F8}"/>
    <dgm:cxn modelId="{D3DA1486-D970-410E-93BC-B45EABC9D465}" srcId="{65E9573A-341B-43BC-AA47-5D57D618D344}" destId="{73F4E652-8C8F-4F51-A5CE-078B75EF4DC3}" srcOrd="0" destOrd="0" parTransId="{2ECE8796-7DC4-4A73-84C1-9327CAFD4095}" sibTransId="{957D2BB6-FE08-494A-BD3C-C6288657510C}"/>
    <dgm:cxn modelId="{6AD6758B-DD14-4705-BF86-8E38D4C70381}" srcId="{B9032523-942C-4148-A2C3-DC75B4450CCC}" destId="{362EA1B3-9566-4CC7-AFA8-D585E5791C5E}" srcOrd="0" destOrd="0" parTransId="{03F2FCA4-E914-46E1-8D8D-F760DC4B6C2A}" sibTransId="{D30330EF-5767-49C0-A32D-7CCE849CA5B6}"/>
    <dgm:cxn modelId="{46A54E95-EA89-4538-9F78-4218083A37F0}" type="presOf" srcId="{31666BB6-E8AB-44CF-ADF0-5880AC7C1510}" destId="{D2F7264E-133B-4DBB-A259-0C85F9322C83}" srcOrd="0" destOrd="1" presId="urn:microsoft.com/office/officeart/2018/2/layout/IconVerticalSolidList"/>
    <dgm:cxn modelId="{4238AB9C-DB32-418D-86B9-AC9F0C65B849}" srcId="{4EC5CB5F-0AEC-4FEF-83D4-7124DC2EDFF7}" destId="{13B94339-1FFB-4FC3-9067-554DFBDA3E77}" srcOrd="1" destOrd="0" parTransId="{CDCCDC57-8464-4468-B995-0CE989A67E85}" sibTransId="{F2A85799-5659-47C1-98E9-D65309B32E19}"/>
    <dgm:cxn modelId="{C6CD12A5-7954-4535-B1F7-661376F1C364}" srcId="{B807C167-48B4-4C78-A0E9-8A8A0E6CACB3}" destId="{4EC5CB5F-0AEC-4FEF-83D4-7124DC2EDFF7}" srcOrd="3" destOrd="0" parTransId="{7515B4CD-234F-45CF-B0AB-1E794877C061}" sibTransId="{5523F4C3-F746-418B-8735-E26D62BCCBB3}"/>
    <dgm:cxn modelId="{93D670BB-2DB1-4622-A3F4-CC94560A314E}" srcId="{B807C167-48B4-4C78-A0E9-8A8A0E6CACB3}" destId="{B9032523-942C-4148-A2C3-DC75B4450CCC}" srcOrd="0" destOrd="0" parTransId="{B5E93FCC-4FD4-4664-9AB7-0E2F19A1DD83}" sibTransId="{1B553969-074A-49C0-A2D2-84495632E3F4}"/>
    <dgm:cxn modelId="{A7B248BF-11F0-4D66-A7F0-A321B0499865}" type="presOf" srcId="{B9032523-942C-4148-A2C3-DC75B4450CCC}" destId="{03C4325F-9E90-4F5E-92BA-083CA03147FB}" srcOrd="0" destOrd="0" presId="urn:microsoft.com/office/officeart/2018/2/layout/IconVerticalSolidList"/>
    <dgm:cxn modelId="{69057AC6-7E3A-456C-B763-EC2A72726B2E}" srcId="{65E9573A-341B-43BC-AA47-5D57D618D344}" destId="{31666BB6-E8AB-44CF-ADF0-5880AC7C1510}" srcOrd="1" destOrd="0" parTransId="{6CFB2688-F9F1-4B11-950B-1FFA726BE6FC}" sibTransId="{AD858FDC-9B6D-4CDF-9908-F754AE826AA9}"/>
    <dgm:cxn modelId="{2B281ED0-276D-40A4-A359-D748D8DB5307}" type="presOf" srcId="{13B94339-1FFB-4FC3-9067-554DFBDA3E77}" destId="{57B21957-A4E3-41CF-B4E4-FA731ED30453}" srcOrd="0" destOrd="1" presId="urn:microsoft.com/office/officeart/2018/2/layout/IconVerticalSolidList"/>
    <dgm:cxn modelId="{883937D6-C67A-4551-B058-083C9101A0EF}" type="presOf" srcId="{65E9573A-341B-43BC-AA47-5D57D618D344}" destId="{B226F39B-F7DC-43D4-ACB2-C7CC7817144C}" srcOrd="0" destOrd="0" presId="urn:microsoft.com/office/officeart/2018/2/layout/IconVerticalSolidList"/>
    <dgm:cxn modelId="{F8F3BDE6-762D-429A-9613-FCD0B5EBBEC7}" type="presOf" srcId="{B807C167-48B4-4C78-A0E9-8A8A0E6CACB3}" destId="{AAA7BAFA-0B43-4EA2-BD97-CC7AEBF6A401}" srcOrd="0" destOrd="0" presId="urn:microsoft.com/office/officeart/2018/2/layout/IconVerticalSolidList"/>
    <dgm:cxn modelId="{2E80FFEE-FC5C-470C-B04E-4A134EA51E73}" type="presOf" srcId="{73F4E652-8C8F-4F51-A5CE-078B75EF4DC3}" destId="{D2F7264E-133B-4DBB-A259-0C85F9322C83}" srcOrd="0" destOrd="0" presId="urn:microsoft.com/office/officeart/2018/2/layout/IconVerticalSolidList"/>
    <dgm:cxn modelId="{3B8C97FE-4077-4AF3-86C0-413BB109784E}" type="presParOf" srcId="{AAA7BAFA-0B43-4EA2-BD97-CC7AEBF6A401}" destId="{F2B049CE-26A0-403F-8590-4812ECFD3764}" srcOrd="0" destOrd="0" presId="urn:microsoft.com/office/officeart/2018/2/layout/IconVerticalSolidList"/>
    <dgm:cxn modelId="{25E031F4-F52C-4E4B-AC67-DD8B10B8FA16}" type="presParOf" srcId="{F2B049CE-26A0-403F-8590-4812ECFD3764}" destId="{A626E3DD-C78D-4D5A-9108-ED3E0B39C958}" srcOrd="0" destOrd="0" presId="urn:microsoft.com/office/officeart/2018/2/layout/IconVerticalSolidList"/>
    <dgm:cxn modelId="{E9CCEA9F-6210-4CBE-8C7E-1B3D26516C7B}" type="presParOf" srcId="{F2B049CE-26A0-403F-8590-4812ECFD3764}" destId="{AD4FA316-E983-4099-8916-8DEEF3AE4E9E}" srcOrd="1" destOrd="0" presId="urn:microsoft.com/office/officeart/2018/2/layout/IconVerticalSolidList"/>
    <dgm:cxn modelId="{3CDA6359-9B41-4A1F-A2DC-15EF74E8DEF5}" type="presParOf" srcId="{F2B049CE-26A0-403F-8590-4812ECFD3764}" destId="{5E54D986-0B3F-4826-8490-587BAE88C0F5}" srcOrd="2" destOrd="0" presId="urn:microsoft.com/office/officeart/2018/2/layout/IconVerticalSolidList"/>
    <dgm:cxn modelId="{1CDCB24F-1196-45A1-BD5B-BDE2FAB391B8}" type="presParOf" srcId="{F2B049CE-26A0-403F-8590-4812ECFD3764}" destId="{03C4325F-9E90-4F5E-92BA-083CA03147FB}" srcOrd="3" destOrd="0" presId="urn:microsoft.com/office/officeart/2018/2/layout/IconVerticalSolidList"/>
    <dgm:cxn modelId="{1DB5D65B-40AB-426C-B1FC-45FEC40FDFCA}" type="presParOf" srcId="{F2B049CE-26A0-403F-8590-4812ECFD3764}" destId="{E1626692-6E07-4A00-93A6-CA3D471123CA}" srcOrd="4" destOrd="0" presId="urn:microsoft.com/office/officeart/2018/2/layout/IconVerticalSolidList"/>
    <dgm:cxn modelId="{45596FEE-F0F3-4BBE-BBAE-D2058A6A535E}" type="presParOf" srcId="{AAA7BAFA-0B43-4EA2-BD97-CC7AEBF6A401}" destId="{5C199317-4DF7-49F2-BCEF-FDD71F5FB8DC}" srcOrd="1" destOrd="0" presId="urn:microsoft.com/office/officeart/2018/2/layout/IconVerticalSolidList"/>
    <dgm:cxn modelId="{E5FE7362-D957-4461-98F4-C6DCA9519EF9}" type="presParOf" srcId="{AAA7BAFA-0B43-4EA2-BD97-CC7AEBF6A401}" destId="{C8EF5A05-7576-47C2-861F-3952A88CC34A}" srcOrd="2" destOrd="0" presId="urn:microsoft.com/office/officeart/2018/2/layout/IconVerticalSolidList"/>
    <dgm:cxn modelId="{7834618E-C89A-49DE-9170-DA9D69C904E5}" type="presParOf" srcId="{C8EF5A05-7576-47C2-861F-3952A88CC34A}" destId="{67232EBE-8ADD-490D-A808-C1DEF8134AA1}" srcOrd="0" destOrd="0" presId="urn:microsoft.com/office/officeart/2018/2/layout/IconVerticalSolidList"/>
    <dgm:cxn modelId="{444FFF9B-08EF-4DAA-BEC3-8417EB55A059}" type="presParOf" srcId="{C8EF5A05-7576-47C2-861F-3952A88CC34A}" destId="{1824863C-3DB6-4A3A-A1B9-9433D0A456DB}" srcOrd="1" destOrd="0" presId="urn:microsoft.com/office/officeart/2018/2/layout/IconVerticalSolidList"/>
    <dgm:cxn modelId="{3B29E673-945B-4557-BC28-A88F01C69745}" type="presParOf" srcId="{C8EF5A05-7576-47C2-861F-3952A88CC34A}" destId="{B5F76BBF-D3B9-46AA-9CA4-1D9BFF2C9BAB}" srcOrd="2" destOrd="0" presId="urn:microsoft.com/office/officeart/2018/2/layout/IconVerticalSolidList"/>
    <dgm:cxn modelId="{EFE1C5EB-5D78-4C92-8C2B-6B1654828301}" type="presParOf" srcId="{C8EF5A05-7576-47C2-861F-3952A88CC34A}" destId="{B226F39B-F7DC-43D4-ACB2-C7CC7817144C}" srcOrd="3" destOrd="0" presId="urn:microsoft.com/office/officeart/2018/2/layout/IconVerticalSolidList"/>
    <dgm:cxn modelId="{E0CFDDAC-9DDE-4303-88E9-DB159687AD54}" type="presParOf" srcId="{C8EF5A05-7576-47C2-861F-3952A88CC34A}" destId="{D2F7264E-133B-4DBB-A259-0C85F9322C83}" srcOrd="4" destOrd="0" presId="urn:microsoft.com/office/officeart/2018/2/layout/IconVerticalSolidList"/>
    <dgm:cxn modelId="{0B3BA111-5B22-443D-BC3F-64F84FDCAC64}" type="presParOf" srcId="{AAA7BAFA-0B43-4EA2-BD97-CC7AEBF6A401}" destId="{AC73933E-C9D2-437E-B826-829AD466866D}" srcOrd="3" destOrd="0" presId="urn:microsoft.com/office/officeart/2018/2/layout/IconVerticalSolidList"/>
    <dgm:cxn modelId="{28B73CA6-FAC0-48E1-8D26-2D47BEC92F10}" type="presParOf" srcId="{AAA7BAFA-0B43-4EA2-BD97-CC7AEBF6A401}" destId="{FB286A30-58A0-459E-BA8A-4E436F75880D}" srcOrd="4" destOrd="0" presId="urn:microsoft.com/office/officeart/2018/2/layout/IconVerticalSolidList"/>
    <dgm:cxn modelId="{DCEE2078-C7B8-45E7-ABD3-E8AAD57CB974}" type="presParOf" srcId="{FB286A30-58A0-459E-BA8A-4E436F75880D}" destId="{96E83267-322B-48B1-A62B-D157EAA4DE84}" srcOrd="0" destOrd="0" presId="urn:microsoft.com/office/officeart/2018/2/layout/IconVerticalSolidList"/>
    <dgm:cxn modelId="{68D2D122-2C40-4939-AEC5-92A710BE2D1A}" type="presParOf" srcId="{FB286A30-58A0-459E-BA8A-4E436F75880D}" destId="{255D61D1-CC51-4B04-8B0F-0D703F60533D}" srcOrd="1" destOrd="0" presId="urn:microsoft.com/office/officeart/2018/2/layout/IconVerticalSolidList"/>
    <dgm:cxn modelId="{0D89A66C-59BA-479C-A43B-9992D7B4CF52}" type="presParOf" srcId="{FB286A30-58A0-459E-BA8A-4E436F75880D}" destId="{7C92F93B-0B50-4BF6-AEF9-F278E6CF6460}" srcOrd="2" destOrd="0" presId="urn:microsoft.com/office/officeart/2018/2/layout/IconVerticalSolidList"/>
    <dgm:cxn modelId="{CD6BC019-1C75-46F4-9824-28A6A914DB8A}" type="presParOf" srcId="{FB286A30-58A0-459E-BA8A-4E436F75880D}" destId="{3BE49443-67C5-48A9-B5AA-18E6AC3DDA57}" srcOrd="3" destOrd="0" presId="urn:microsoft.com/office/officeart/2018/2/layout/IconVerticalSolidList"/>
    <dgm:cxn modelId="{11B4458E-AA42-4579-8451-19D574FCBDB0}" type="presParOf" srcId="{FB286A30-58A0-459E-BA8A-4E436F75880D}" destId="{A85901CF-7DF9-460A-BA01-2038EF8750CC}" srcOrd="4" destOrd="0" presId="urn:microsoft.com/office/officeart/2018/2/layout/IconVerticalSolidList"/>
    <dgm:cxn modelId="{A466BA30-514D-4710-B6B6-1146103B1E9C}" type="presParOf" srcId="{AAA7BAFA-0B43-4EA2-BD97-CC7AEBF6A401}" destId="{865EADCC-DB4D-45A2-A2FC-8F06CC328A81}" srcOrd="5" destOrd="0" presId="urn:microsoft.com/office/officeart/2018/2/layout/IconVerticalSolidList"/>
    <dgm:cxn modelId="{02248794-73C6-4212-9899-6136A81931F9}" type="presParOf" srcId="{AAA7BAFA-0B43-4EA2-BD97-CC7AEBF6A401}" destId="{30971ECF-5F6E-4CB2-973D-2BB7E0AB6305}" srcOrd="6" destOrd="0" presId="urn:microsoft.com/office/officeart/2018/2/layout/IconVerticalSolidList"/>
    <dgm:cxn modelId="{0AACDEFC-DF7E-4684-B8FB-4DD1B67DF8F5}" type="presParOf" srcId="{30971ECF-5F6E-4CB2-973D-2BB7E0AB6305}" destId="{92CC0F57-4685-449B-8070-76AA6F64D0DE}" srcOrd="0" destOrd="0" presId="urn:microsoft.com/office/officeart/2018/2/layout/IconVerticalSolidList"/>
    <dgm:cxn modelId="{1798E20F-E1BB-4E4B-8F0F-61287DBB200A}" type="presParOf" srcId="{30971ECF-5F6E-4CB2-973D-2BB7E0AB6305}" destId="{6C9A845D-100A-4F14-BA2B-D63FCDFCF73A}" srcOrd="1" destOrd="0" presId="urn:microsoft.com/office/officeart/2018/2/layout/IconVerticalSolidList"/>
    <dgm:cxn modelId="{692B6FB3-1969-4142-AAFB-25CA2A5A99D1}" type="presParOf" srcId="{30971ECF-5F6E-4CB2-973D-2BB7E0AB6305}" destId="{CE622F89-7C17-4088-A897-4E9C7C4B27D7}" srcOrd="2" destOrd="0" presId="urn:microsoft.com/office/officeart/2018/2/layout/IconVerticalSolidList"/>
    <dgm:cxn modelId="{45E3AD74-43FF-479C-827A-73F394228016}" type="presParOf" srcId="{30971ECF-5F6E-4CB2-973D-2BB7E0AB6305}" destId="{E35E3B5C-ECA6-47AD-8064-428D37B4249D}" srcOrd="3" destOrd="0" presId="urn:microsoft.com/office/officeart/2018/2/layout/IconVerticalSolidList"/>
    <dgm:cxn modelId="{B4E20E99-B39E-4484-A746-E8CB9AFF1D44}" type="presParOf" srcId="{30971ECF-5F6E-4CB2-973D-2BB7E0AB6305}" destId="{57B21957-A4E3-41CF-B4E4-FA731ED3045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280468-0CE0-4BE3-AB93-4E8E6824323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6C2189B-03B2-41ED-B088-D97ADA3C1373}">
      <dgm:prSet/>
      <dgm:spPr/>
      <dgm:t>
        <a:bodyPr/>
        <a:lstStyle/>
        <a:p>
          <a:pPr>
            <a:lnSpc>
              <a:spcPct val="100000"/>
            </a:lnSpc>
          </a:pPr>
          <a:r>
            <a:rPr lang="en-US"/>
            <a:t>Integration Challenges</a:t>
          </a:r>
        </a:p>
      </dgm:t>
    </dgm:pt>
    <dgm:pt modelId="{35234C49-38FE-4030-9674-2E95CEB9289B}" type="parTrans" cxnId="{2205D613-564F-458D-9B19-99DF805C2890}">
      <dgm:prSet/>
      <dgm:spPr/>
      <dgm:t>
        <a:bodyPr/>
        <a:lstStyle/>
        <a:p>
          <a:endParaRPr lang="en-US"/>
        </a:p>
      </dgm:t>
    </dgm:pt>
    <dgm:pt modelId="{6BA71006-0409-42EF-BD4E-0C6DF030C790}" type="sibTrans" cxnId="{2205D613-564F-458D-9B19-99DF805C2890}">
      <dgm:prSet/>
      <dgm:spPr/>
      <dgm:t>
        <a:bodyPr/>
        <a:lstStyle/>
        <a:p>
          <a:endParaRPr lang="en-US"/>
        </a:p>
      </dgm:t>
    </dgm:pt>
    <dgm:pt modelId="{989EAB36-382B-4B7B-807A-A147AE97F172}">
      <dgm:prSet/>
      <dgm:spPr/>
      <dgm:t>
        <a:bodyPr/>
        <a:lstStyle/>
        <a:p>
          <a:pPr>
            <a:lnSpc>
              <a:spcPct val="100000"/>
            </a:lnSpc>
          </a:pPr>
          <a:r>
            <a:rPr lang="en-US"/>
            <a:t>Rstudio Windows – Package Manager (cache)</a:t>
          </a:r>
        </a:p>
      </dgm:t>
    </dgm:pt>
    <dgm:pt modelId="{85B51AB2-43E5-441A-80F1-0111E5490B08}" type="parTrans" cxnId="{14F32FDB-0F07-4AD3-9EB3-418EF5FD29B8}">
      <dgm:prSet/>
      <dgm:spPr/>
      <dgm:t>
        <a:bodyPr/>
        <a:lstStyle/>
        <a:p>
          <a:endParaRPr lang="en-US"/>
        </a:p>
      </dgm:t>
    </dgm:pt>
    <dgm:pt modelId="{37908830-4E94-464A-82FB-529F5A99A7D5}" type="sibTrans" cxnId="{14F32FDB-0F07-4AD3-9EB3-418EF5FD29B8}">
      <dgm:prSet/>
      <dgm:spPr/>
      <dgm:t>
        <a:bodyPr/>
        <a:lstStyle/>
        <a:p>
          <a:endParaRPr lang="en-US"/>
        </a:p>
      </dgm:t>
    </dgm:pt>
    <dgm:pt modelId="{40237A2A-B8CD-44FF-ACA7-A9C171E4547A}">
      <dgm:prSet/>
      <dgm:spPr/>
      <dgm:t>
        <a:bodyPr/>
        <a:lstStyle/>
        <a:p>
          <a:pPr>
            <a:lnSpc>
              <a:spcPct val="100000"/>
            </a:lnSpc>
          </a:pPr>
          <a:r>
            <a:rPr lang="en-US"/>
            <a:t>SAS on Windows and POSIT on Linux</a:t>
          </a:r>
        </a:p>
      </dgm:t>
    </dgm:pt>
    <dgm:pt modelId="{F2B03119-EC6B-4978-B2D6-7EF64E95A1B9}" type="parTrans" cxnId="{4B98487A-FB03-4EB8-9A3B-3604EF99B619}">
      <dgm:prSet/>
      <dgm:spPr/>
      <dgm:t>
        <a:bodyPr/>
        <a:lstStyle/>
        <a:p>
          <a:endParaRPr lang="en-US"/>
        </a:p>
      </dgm:t>
    </dgm:pt>
    <dgm:pt modelId="{D7FC3C9D-4B7B-40D1-A790-3F4287138CC1}" type="sibTrans" cxnId="{4B98487A-FB03-4EB8-9A3B-3604EF99B619}">
      <dgm:prSet/>
      <dgm:spPr/>
      <dgm:t>
        <a:bodyPr/>
        <a:lstStyle/>
        <a:p>
          <a:endParaRPr lang="en-US"/>
        </a:p>
      </dgm:t>
    </dgm:pt>
    <dgm:pt modelId="{C8BF0CF3-A551-4EEE-88BB-65155A39EA27}">
      <dgm:prSet/>
      <dgm:spPr/>
      <dgm:t>
        <a:bodyPr/>
        <a:lstStyle/>
        <a:p>
          <a:pPr>
            <a:lnSpc>
              <a:spcPct val="100000"/>
            </a:lnSpc>
          </a:pPr>
          <a:r>
            <a:rPr lang="en-US"/>
            <a:t>Data Storage and Workbench access</a:t>
          </a:r>
        </a:p>
      </dgm:t>
    </dgm:pt>
    <dgm:pt modelId="{2CE1BF44-5B59-4929-AF19-B5FF8234AA00}" type="parTrans" cxnId="{964E035D-2F98-4039-BFD2-C4EBCA3F025A}">
      <dgm:prSet/>
      <dgm:spPr/>
      <dgm:t>
        <a:bodyPr/>
        <a:lstStyle/>
        <a:p>
          <a:endParaRPr lang="en-CH"/>
        </a:p>
      </dgm:t>
    </dgm:pt>
    <dgm:pt modelId="{09EDD592-E0FB-466A-96AB-16895876F71D}" type="sibTrans" cxnId="{964E035D-2F98-4039-BFD2-C4EBCA3F025A}">
      <dgm:prSet/>
      <dgm:spPr/>
      <dgm:t>
        <a:bodyPr/>
        <a:lstStyle/>
        <a:p>
          <a:endParaRPr lang="en-CH"/>
        </a:p>
      </dgm:t>
    </dgm:pt>
    <dgm:pt modelId="{2359C0E6-CE37-4072-8B79-B54932064AAD}">
      <dgm:prSet/>
      <dgm:spPr/>
      <dgm:t>
        <a:bodyPr/>
        <a:lstStyle/>
        <a:p>
          <a:pPr>
            <a:lnSpc>
              <a:spcPct val="100000"/>
            </a:lnSpc>
          </a:pPr>
          <a:r>
            <a:rPr lang="en-US"/>
            <a:t>Dual Protocol Drives </a:t>
          </a:r>
        </a:p>
      </dgm:t>
    </dgm:pt>
    <dgm:pt modelId="{AC456342-467D-45C1-AE63-B747DE38D166}" type="parTrans" cxnId="{829206C3-4A92-48AC-BA9C-1AF6D10D59B9}">
      <dgm:prSet/>
      <dgm:spPr/>
      <dgm:t>
        <a:bodyPr/>
        <a:lstStyle/>
        <a:p>
          <a:endParaRPr lang="en-CH"/>
        </a:p>
      </dgm:t>
    </dgm:pt>
    <dgm:pt modelId="{0C6B13AD-64A8-4C5C-89C5-E63CDA9BCBF6}" type="sibTrans" cxnId="{829206C3-4A92-48AC-BA9C-1AF6D10D59B9}">
      <dgm:prSet/>
      <dgm:spPr/>
      <dgm:t>
        <a:bodyPr/>
        <a:lstStyle/>
        <a:p>
          <a:endParaRPr lang="en-CH"/>
        </a:p>
      </dgm:t>
    </dgm:pt>
    <dgm:pt modelId="{13AD1425-E262-4240-AAD8-9CD873914285}">
      <dgm:prSet/>
      <dgm:spPr/>
      <dgm:t>
        <a:bodyPr/>
        <a:lstStyle/>
        <a:p>
          <a:pPr>
            <a:lnSpc>
              <a:spcPct val="100000"/>
            </a:lnSpc>
          </a:pPr>
          <a:r>
            <a:rPr lang="en-US"/>
            <a:t>Migration of folder permissions</a:t>
          </a:r>
        </a:p>
      </dgm:t>
    </dgm:pt>
    <dgm:pt modelId="{029FAD5E-F3AC-4033-A6E7-077446304F00}" type="parTrans" cxnId="{EE8CAD07-52EB-4152-B4C6-156875884DEB}">
      <dgm:prSet/>
      <dgm:spPr/>
      <dgm:t>
        <a:bodyPr/>
        <a:lstStyle/>
        <a:p>
          <a:endParaRPr lang="en-CH"/>
        </a:p>
      </dgm:t>
    </dgm:pt>
    <dgm:pt modelId="{35C324CA-CDE0-4A3D-8F2D-4EE6558D0FFC}" type="sibTrans" cxnId="{EE8CAD07-52EB-4152-B4C6-156875884DEB}">
      <dgm:prSet/>
      <dgm:spPr/>
      <dgm:t>
        <a:bodyPr/>
        <a:lstStyle/>
        <a:p>
          <a:endParaRPr lang="en-CH"/>
        </a:p>
      </dgm:t>
    </dgm:pt>
    <dgm:pt modelId="{44DC8FFF-0015-4A25-AD15-550CF3696EB6}">
      <dgm:prSet/>
      <dgm:spPr/>
      <dgm:t>
        <a:bodyPr/>
        <a:lstStyle/>
        <a:p>
          <a:pPr>
            <a:lnSpc>
              <a:spcPct val="100000"/>
            </a:lnSpc>
          </a:pPr>
          <a:r>
            <a:rPr lang="en-US"/>
            <a:t>Different instances of Connect for Internal vs External access</a:t>
          </a:r>
        </a:p>
      </dgm:t>
    </dgm:pt>
    <dgm:pt modelId="{267309A4-6A2E-40BB-8F8F-E491ADAC1562}" type="parTrans" cxnId="{8AADBF81-B5B2-47F3-8D46-105485DE00D1}">
      <dgm:prSet/>
      <dgm:spPr/>
      <dgm:t>
        <a:bodyPr/>
        <a:lstStyle/>
        <a:p>
          <a:endParaRPr lang="en-CH"/>
        </a:p>
      </dgm:t>
    </dgm:pt>
    <dgm:pt modelId="{FB170B88-9896-4D80-87D2-7E8991F900DE}" type="sibTrans" cxnId="{8AADBF81-B5B2-47F3-8D46-105485DE00D1}">
      <dgm:prSet/>
      <dgm:spPr/>
      <dgm:t>
        <a:bodyPr/>
        <a:lstStyle/>
        <a:p>
          <a:endParaRPr lang="en-CH"/>
        </a:p>
      </dgm:t>
    </dgm:pt>
    <dgm:pt modelId="{75B0C8D3-4671-4CDA-A2AA-591B3CBE13C2}">
      <dgm:prSet/>
      <dgm:spPr/>
      <dgm:t>
        <a:bodyPr/>
        <a:lstStyle/>
        <a:p>
          <a:pPr>
            <a:lnSpc>
              <a:spcPct val="100000"/>
            </a:lnSpc>
          </a:pPr>
          <a:r>
            <a:rPr lang="en-US"/>
            <a:t>Pros: security, performance, compliance</a:t>
          </a:r>
        </a:p>
      </dgm:t>
    </dgm:pt>
    <dgm:pt modelId="{21A7CE44-E85B-443C-9C26-190D416966DB}" type="parTrans" cxnId="{6910FA42-9C89-4DC9-9B1E-11EE58896C2F}">
      <dgm:prSet/>
      <dgm:spPr/>
      <dgm:t>
        <a:bodyPr/>
        <a:lstStyle/>
        <a:p>
          <a:endParaRPr lang="en-CH"/>
        </a:p>
      </dgm:t>
    </dgm:pt>
    <dgm:pt modelId="{C2666F43-F567-4515-8ED5-31DA1B69D8AA}" type="sibTrans" cxnId="{6910FA42-9C89-4DC9-9B1E-11EE58896C2F}">
      <dgm:prSet/>
      <dgm:spPr/>
      <dgm:t>
        <a:bodyPr/>
        <a:lstStyle/>
        <a:p>
          <a:endParaRPr lang="en-CH"/>
        </a:p>
      </dgm:t>
    </dgm:pt>
    <dgm:pt modelId="{77A5860B-3053-4124-983A-0B478EEEC165}">
      <dgm:prSet/>
      <dgm:spPr/>
      <dgm:t>
        <a:bodyPr/>
        <a:lstStyle/>
        <a:p>
          <a:pPr>
            <a:lnSpc>
              <a:spcPct val="100000"/>
            </a:lnSpc>
          </a:pPr>
          <a:r>
            <a:rPr lang="en-US" dirty="0"/>
            <a:t>Cons: integration, maintenance, cost</a:t>
          </a:r>
        </a:p>
      </dgm:t>
    </dgm:pt>
    <dgm:pt modelId="{CEB11FAD-A73C-475C-8A08-384E8919EE9D}" type="parTrans" cxnId="{1A3DEACE-6AF7-49F0-A714-52C1754C4250}">
      <dgm:prSet/>
      <dgm:spPr/>
      <dgm:t>
        <a:bodyPr/>
        <a:lstStyle/>
        <a:p>
          <a:endParaRPr lang="en-CH"/>
        </a:p>
      </dgm:t>
    </dgm:pt>
    <dgm:pt modelId="{65B28797-659A-4403-8618-E7BDDC951C0E}" type="sibTrans" cxnId="{1A3DEACE-6AF7-49F0-A714-52C1754C4250}">
      <dgm:prSet/>
      <dgm:spPr/>
      <dgm:t>
        <a:bodyPr/>
        <a:lstStyle/>
        <a:p>
          <a:endParaRPr lang="en-CH"/>
        </a:p>
      </dgm:t>
    </dgm:pt>
    <dgm:pt modelId="{EA7EB548-6BAA-43EC-BBDE-F68C16D97D47}" type="pres">
      <dgm:prSet presAssocID="{21280468-0CE0-4BE3-AB93-4E8E6824323C}" presName="root" presStyleCnt="0">
        <dgm:presLayoutVars>
          <dgm:dir/>
          <dgm:resizeHandles val="exact"/>
        </dgm:presLayoutVars>
      </dgm:prSet>
      <dgm:spPr/>
    </dgm:pt>
    <dgm:pt modelId="{B61F8D25-388F-4B66-8A1B-BCBF427CAAD0}" type="pres">
      <dgm:prSet presAssocID="{E6C2189B-03B2-41ED-B088-D97ADA3C1373}" presName="compNode" presStyleCnt="0"/>
      <dgm:spPr/>
    </dgm:pt>
    <dgm:pt modelId="{7D4AB710-EA44-4934-B057-CA27B22A1B65}" type="pres">
      <dgm:prSet presAssocID="{E6C2189B-03B2-41ED-B088-D97ADA3C1373}" presName="bgRect" presStyleLbl="bgShp" presStyleIdx="0" presStyleCnt="3"/>
      <dgm:spPr/>
    </dgm:pt>
    <dgm:pt modelId="{C4461DCA-368A-4384-8C1A-2040BA30CE17}" type="pres">
      <dgm:prSet presAssocID="{E6C2189B-03B2-41ED-B088-D97ADA3C13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AB01687-CD46-440A-911D-3F124F33CE64}" type="pres">
      <dgm:prSet presAssocID="{E6C2189B-03B2-41ED-B088-D97ADA3C1373}" presName="spaceRect" presStyleCnt="0"/>
      <dgm:spPr/>
    </dgm:pt>
    <dgm:pt modelId="{F76BCBEF-E4C6-4E51-8951-1F2148A32238}" type="pres">
      <dgm:prSet presAssocID="{E6C2189B-03B2-41ED-B088-D97ADA3C1373}" presName="parTx" presStyleLbl="revTx" presStyleIdx="0" presStyleCnt="6">
        <dgm:presLayoutVars>
          <dgm:chMax val="0"/>
          <dgm:chPref val="0"/>
        </dgm:presLayoutVars>
      </dgm:prSet>
      <dgm:spPr/>
    </dgm:pt>
    <dgm:pt modelId="{AA44EBD1-4E9C-4E9D-B08C-CA7D11D6D735}" type="pres">
      <dgm:prSet presAssocID="{E6C2189B-03B2-41ED-B088-D97ADA3C1373}" presName="desTx" presStyleLbl="revTx" presStyleIdx="1" presStyleCnt="6">
        <dgm:presLayoutVars/>
      </dgm:prSet>
      <dgm:spPr/>
    </dgm:pt>
    <dgm:pt modelId="{F4570EC5-23F7-4CC9-AC4A-B96C71D11AF9}" type="pres">
      <dgm:prSet presAssocID="{6BA71006-0409-42EF-BD4E-0C6DF030C790}" presName="sibTrans" presStyleCnt="0"/>
      <dgm:spPr/>
    </dgm:pt>
    <dgm:pt modelId="{CEDA1D4A-031F-4467-A3A2-01AC88F7FFEA}" type="pres">
      <dgm:prSet presAssocID="{C8BF0CF3-A551-4EEE-88BB-65155A39EA27}" presName="compNode" presStyleCnt="0"/>
      <dgm:spPr/>
    </dgm:pt>
    <dgm:pt modelId="{D8D11B54-166B-45D4-A9B3-19E3BACC4638}" type="pres">
      <dgm:prSet presAssocID="{C8BF0CF3-A551-4EEE-88BB-65155A39EA27}" presName="bgRect" presStyleLbl="bgShp" presStyleIdx="1" presStyleCnt="3"/>
      <dgm:spPr/>
    </dgm:pt>
    <dgm:pt modelId="{33CF891C-835F-40C7-951E-DCF68ECD7430}" type="pres">
      <dgm:prSet presAssocID="{C8BF0CF3-A551-4EEE-88BB-65155A39EA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D7406FEC-9F69-4C31-BD3D-FF27AC00BF49}" type="pres">
      <dgm:prSet presAssocID="{C8BF0CF3-A551-4EEE-88BB-65155A39EA27}" presName="spaceRect" presStyleCnt="0"/>
      <dgm:spPr/>
    </dgm:pt>
    <dgm:pt modelId="{D2FD1083-5A1F-4332-BCAE-C3D171788827}" type="pres">
      <dgm:prSet presAssocID="{C8BF0CF3-A551-4EEE-88BB-65155A39EA27}" presName="parTx" presStyleLbl="revTx" presStyleIdx="2" presStyleCnt="6">
        <dgm:presLayoutVars>
          <dgm:chMax val="0"/>
          <dgm:chPref val="0"/>
        </dgm:presLayoutVars>
      </dgm:prSet>
      <dgm:spPr/>
    </dgm:pt>
    <dgm:pt modelId="{B48F708D-F633-43F2-AEA2-6584E2F8B2EB}" type="pres">
      <dgm:prSet presAssocID="{C8BF0CF3-A551-4EEE-88BB-65155A39EA27}" presName="desTx" presStyleLbl="revTx" presStyleIdx="3" presStyleCnt="6">
        <dgm:presLayoutVars/>
      </dgm:prSet>
      <dgm:spPr/>
    </dgm:pt>
    <dgm:pt modelId="{F0DE66AE-4881-4030-987D-4F4F8222B81D}" type="pres">
      <dgm:prSet presAssocID="{09EDD592-E0FB-466A-96AB-16895876F71D}" presName="sibTrans" presStyleCnt="0"/>
      <dgm:spPr/>
    </dgm:pt>
    <dgm:pt modelId="{461FE790-1146-44AD-9335-F820F0217BC6}" type="pres">
      <dgm:prSet presAssocID="{44DC8FFF-0015-4A25-AD15-550CF3696EB6}" presName="compNode" presStyleCnt="0"/>
      <dgm:spPr/>
    </dgm:pt>
    <dgm:pt modelId="{67F7E974-D066-4E74-A347-E584B64B41C6}" type="pres">
      <dgm:prSet presAssocID="{44DC8FFF-0015-4A25-AD15-550CF3696EB6}" presName="bgRect" presStyleLbl="bgShp" presStyleIdx="2" presStyleCnt="3"/>
      <dgm:spPr/>
    </dgm:pt>
    <dgm:pt modelId="{E30F5AE2-60B5-4683-B5BE-FE9078B1B77F}" type="pres">
      <dgm:prSet presAssocID="{44DC8FFF-0015-4A25-AD15-550CF3696E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B6419105-E037-405B-876A-ABD29BB6948C}" type="pres">
      <dgm:prSet presAssocID="{44DC8FFF-0015-4A25-AD15-550CF3696EB6}" presName="spaceRect" presStyleCnt="0"/>
      <dgm:spPr/>
    </dgm:pt>
    <dgm:pt modelId="{05E6B841-A03E-41C3-B5C3-E968D4F627E9}" type="pres">
      <dgm:prSet presAssocID="{44DC8FFF-0015-4A25-AD15-550CF3696EB6}" presName="parTx" presStyleLbl="revTx" presStyleIdx="4" presStyleCnt="6">
        <dgm:presLayoutVars>
          <dgm:chMax val="0"/>
          <dgm:chPref val="0"/>
        </dgm:presLayoutVars>
      </dgm:prSet>
      <dgm:spPr/>
    </dgm:pt>
    <dgm:pt modelId="{0BF5A643-5FD8-4DA5-B40D-27C279B878D7}" type="pres">
      <dgm:prSet presAssocID="{44DC8FFF-0015-4A25-AD15-550CF3696EB6}" presName="desTx" presStyleLbl="revTx" presStyleIdx="5" presStyleCnt="6">
        <dgm:presLayoutVars/>
      </dgm:prSet>
      <dgm:spPr/>
    </dgm:pt>
  </dgm:ptLst>
  <dgm:cxnLst>
    <dgm:cxn modelId="{886FCE00-BBBC-412F-936A-E9E5D253E4B1}" type="presOf" srcId="{44DC8FFF-0015-4A25-AD15-550CF3696EB6}" destId="{05E6B841-A03E-41C3-B5C3-E968D4F627E9}" srcOrd="0" destOrd="0" presId="urn:microsoft.com/office/officeart/2018/2/layout/IconVerticalSolidList"/>
    <dgm:cxn modelId="{EE8CAD07-52EB-4152-B4C6-156875884DEB}" srcId="{C8BF0CF3-A551-4EEE-88BB-65155A39EA27}" destId="{13AD1425-E262-4240-AAD8-9CD873914285}" srcOrd="1" destOrd="0" parTransId="{029FAD5E-F3AC-4033-A6E7-077446304F00}" sibTransId="{35C324CA-CDE0-4A3D-8F2D-4EE6558D0FFC}"/>
    <dgm:cxn modelId="{2205D613-564F-458D-9B19-99DF805C2890}" srcId="{21280468-0CE0-4BE3-AB93-4E8E6824323C}" destId="{E6C2189B-03B2-41ED-B088-D97ADA3C1373}" srcOrd="0" destOrd="0" parTransId="{35234C49-38FE-4030-9674-2E95CEB9289B}" sibTransId="{6BA71006-0409-42EF-BD4E-0C6DF030C790}"/>
    <dgm:cxn modelId="{1D84C81E-63ED-4AB8-AA1D-1AE96BCD6B47}" type="presOf" srcId="{C8BF0CF3-A551-4EEE-88BB-65155A39EA27}" destId="{D2FD1083-5A1F-4332-BCAE-C3D171788827}" srcOrd="0" destOrd="0" presId="urn:microsoft.com/office/officeart/2018/2/layout/IconVerticalSolidList"/>
    <dgm:cxn modelId="{1CAE4A22-DAC4-456C-8202-DDBE520D7DC8}" type="presOf" srcId="{989EAB36-382B-4B7B-807A-A147AE97F172}" destId="{AA44EBD1-4E9C-4E9D-B08C-CA7D11D6D735}" srcOrd="0" destOrd="0" presId="urn:microsoft.com/office/officeart/2018/2/layout/IconVerticalSolidList"/>
    <dgm:cxn modelId="{964E035D-2F98-4039-BFD2-C4EBCA3F025A}" srcId="{21280468-0CE0-4BE3-AB93-4E8E6824323C}" destId="{C8BF0CF3-A551-4EEE-88BB-65155A39EA27}" srcOrd="1" destOrd="0" parTransId="{2CE1BF44-5B59-4929-AF19-B5FF8234AA00}" sibTransId="{09EDD592-E0FB-466A-96AB-16895876F71D}"/>
    <dgm:cxn modelId="{6910FA42-9C89-4DC9-9B1E-11EE58896C2F}" srcId="{44DC8FFF-0015-4A25-AD15-550CF3696EB6}" destId="{75B0C8D3-4671-4CDA-A2AA-591B3CBE13C2}" srcOrd="0" destOrd="0" parTransId="{21A7CE44-E85B-443C-9C26-190D416966DB}" sibTransId="{C2666F43-F567-4515-8ED5-31DA1B69D8AA}"/>
    <dgm:cxn modelId="{60CAB665-AD0D-4A32-9BAA-2A35A7FF13B5}" type="presOf" srcId="{40237A2A-B8CD-44FF-ACA7-A9C171E4547A}" destId="{AA44EBD1-4E9C-4E9D-B08C-CA7D11D6D735}" srcOrd="0" destOrd="1" presId="urn:microsoft.com/office/officeart/2018/2/layout/IconVerticalSolidList"/>
    <dgm:cxn modelId="{4B98487A-FB03-4EB8-9A3B-3604EF99B619}" srcId="{E6C2189B-03B2-41ED-B088-D97ADA3C1373}" destId="{40237A2A-B8CD-44FF-ACA7-A9C171E4547A}" srcOrd="1" destOrd="0" parTransId="{F2B03119-EC6B-4978-B2D6-7EF64E95A1B9}" sibTransId="{D7FC3C9D-4B7B-40D1-A790-3F4287138CC1}"/>
    <dgm:cxn modelId="{8AADBF81-B5B2-47F3-8D46-105485DE00D1}" srcId="{21280468-0CE0-4BE3-AB93-4E8E6824323C}" destId="{44DC8FFF-0015-4A25-AD15-550CF3696EB6}" srcOrd="2" destOrd="0" parTransId="{267309A4-6A2E-40BB-8F8F-E491ADAC1562}" sibTransId="{FB170B88-9896-4D80-87D2-7E8991F900DE}"/>
    <dgm:cxn modelId="{EC45F795-08FD-4318-94E2-3A4CD0E271B8}" type="presOf" srcId="{75B0C8D3-4671-4CDA-A2AA-591B3CBE13C2}" destId="{0BF5A643-5FD8-4DA5-B40D-27C279B878D7}" srcOrd="0" destOrd="0" presId="urn:microsoft.com/office/officeart/2018/2/layout/IconVerticalSolidList"/>
    <dgm:cxn modelId="{3DFD2198-A00A-43CF-9415-B1A911691226}" type="presOf" srcId="{21280468-0CE0-4BE3-AB93-4E8E6824323C}" destId="{EA7EB548-6BAA-43EC-BBDE-F68C16D97D47}" srcOrd="0" destOrd="0" presId="urn:microsoft.com/office/officeart/2018/2/layout/IconVerticalSolidList"/>
    <dgm:cxn modelId="{32A7D0B2-168D-4A02-9DAE-711634767CEA}" type="presOf" srcId="{13AD1425-E262-4240-AAD8-9CD873914285}" destId="{B48F708D-F633-43F2-AEA2-6584E2F8B2EB}" srcOrd="0" destOrd="1" presId="urn:microsoft.com/office/officeart/2018/2/layout/IconVerticalSolidList"/>
    <dgm:cxn modelId="{829206C3-4A92-48AC-BA9C-1AF6D10D59B9}" srcId="{C8BF0CF3-A551-4EEE-88BB-65155A39EA27}" destId="{2359C0E6-CE37-4072-8B79-B54932064AAD}" srcOrd="0" destOrd="0" parTransId="{AC456342-467D-45C1-AE63-B747DE38D166}" sibTransId="{0C6B13AD-64A8-4C5C-89C5-E63CDA9BCBF6}"/>
    <dgm:cxn modelId="{1A3DEACE-6AF7-49F0-A714-52C1754C4250}" srcId="{44DC8FFF-0015-4A25-AD15-550CF3696EB6}" destId="{77A5860B-3053-4124-983A-0B478EEEC165}" srcOrd="1" destOrd="0" parTransId="{CEB11FAD-A73C-475C-8A08-384E8919EE9D}" sibTransId="{65B28797-659A-4403-8618-E7BDDC951C0E}"/>
    <dgm:cxn modelId="{14F32FDB-0F07-4AD3-9EB3-418EF5FD29B8}" srcId="{E6C2189B-03B2-41ED-B088-D97ADA3C1373}" destId="{989EAB36-382B-4B7B-807A-A147AE97F172}" srcOrd="0" destOrd="0" parTransId="{85B51AB2-43E5-441A-80F1-0111E5490B08}" sibTransId="{37908830-4E94-464A-82FB-529F5A99A7D5}"/>
    <dgm:cxn modelId="{1F2D68DC-E373-4BFA-A9F0-7B2E993BCA40}" type="presOf" srcId="{2359C0E6-CE37-4072-8B79-B54932064AAD}" destId="{B48F708D-F633-43F2-AEA2-6584E2F8B2EB}" srcOrd="0" destOrd="0" presId="urn:microsoft.com/office/officeart/2018/2/layout/IconVerticalSolidList"/>
    <dgm:cxn modelId="{C71DEDDF-01F4-414F-8677-7CAD7E2E276F}" type="presOf" srcId="{E6C2189B-03B2-41ED-B088-D97ADA3C1373}" destId="{F76BCBEF-E4C6-4E51-8951-1F2148A32238}" srcOrd="0" destOrd="0" presId="urn:microsoft.com/office/officeart/2018/2/layout/IconVerticalSolidList"/>
    <dgm:cxn modelId="{EBD964E0-B8BF-4B7B-A270-3A17F40CD586}" type="presOf" srcId="{77A5860B-3053-4124-983A-0B478EEEC165}" destId="{0BF5A643-5FD8-4DA5-B40D-27C279B878D7}" srcOrd="0" destOrd="1" presId="urn:microsoft.com/office/officeart/2018/2/layout/IconVerticalSolidList"/>
    <dgm:cxn modelId="{A421CF0E-B7EB-4A3B-A863-3D72B97198EB}" type="presParOf" srcId="{EA7EB548-6BAA-43EC-BBDE-F68C16D97D47}" destId="{B61F8D25-388F-4B66-8A1B-BCBF427CAAD0}" srcOrd="0" destOrd="0" presId="urn:microsoft.com/office/officeart/2018/2/layout/IconVerticalSolidList"/>
    <dgm:cxn modelId="{F0126038-88F4-4C53-BE52-46D983784012}" type="presParOf" srcId="{B61F8D25-388F-4B66-8A1B-BCBF427CAAD0}" destId="{7D4AB710-EA44-4934-B057-CA27B22A1B65}" srcOrd="0" destOrd="0" presId="urn:microsoft.com/office/officeart/2018/2/layout/IconVerticalSolidList"/>
    <dgm:cxn modelId="{DD54FD44-145C-4C2D-B2F3-97E7DA8A106E}" type="presParOf" srcId="{B61F8D25-388F-4B66-8A1B-BCBF427CAAD0}" destId="{C4461DCA-368A-4384-8C1A-2040BA30CE17}" srcOrd="1" destOrd="0" presId="urn:microsoft.com/office/officeart/2018/2/layout/IconVerticalSolidList"/>
    <dgm:cxn modelId="{A4DC809A-20AA-4429-B0FB-B0F14F5E1644}" type="presParOf" srcId="{B61F8D25-388F-4B66-8A1B-BCBF427CAAD0}" destId="{9AB01687-CD46-440A-911D-3F124F33CE64}" srcOrd="2" destOrd="0" presId="urn:microsoft.com/office/officeart/2018/2/layout/IconVerticalSolidList"/>
    <dgm:cxn modelId="{DCFF3E2C-BE64-431C-B545-2CE6B913155E}" type="presParOf" srcId="{B61F8D25-388F-4B66-8A1B-BCBF427CAAD0}" destId="{F76BCBEF-E4C6-4E51-8951-1F2148A32238}" srcOrd="3" destOrd="0" presId="urn:microsoft.com/office/officeart/2018/2/layout/IconVerticalSolidList"/>
    <dgm:cxn modelId="{6E496D8A-5D94-4FB2-A1C7-CD494DA755FC}" type="presParOf" srcId="{B61F8D25-388F-4B66-8A1B-BCBF427CAAD0}" destId="{AA44EBD1-4E9C-4E9D-B08C-CA7D11D6D735}" srcOrd="4" destOrd="0" presId="urn:microsoft.com/office/officeart/2018/2/layout/IconVerticalSolidList"/>
    <dgm:cxn modelId="{AF63C136-2239-44E0-BBB0-427897DDCF74}" type="presParOf" srcId="{EA7EB548-6BAA-43EC-BBDE-F68C16D97D47}" destId="{F4570EC5-23F7-4CC9-AC4A-B96C71D11AF9}" srcOrd="1" destOrd="0" presId="urn:microsoft.com/office/officeart/2018/2/layout/IconVerticalSolidList"/>
    <dgm:cxn modelId="{D2B76B09-EC5E-403C-AC4E-74C9083F5985}" type="presParOf" srcId="{EA7EB548-6BAA-43EC-BBDE-F68C16D97D47}" destId="{CEDA1D4A-031F-4467-A3A2-01AC88F7FFEA}" srcOrd="2" destOrd="0" presId="urn:microsoft.com/office/officeart/2018/2/layout/IconVerticalSolidList"/>
    <dgm:cxn modelId="{D797FCC3-BB85-4B56-BC9B-6D81C75688C7}" type="presParOf" srcId="{CEDA1D4A-031F-4467-A3A2-01AC88F7FFEA}" destId="{D8D11B54-166B-45D4-A9B3-19E3BACC4638}" srcOrd="0" destOrd="0" presId="urn:microsoft.com/office/officeart/2018/2/layout/IconVerticalSolidList"/>
    <dgm:cxn modelId="{32211D7D-2F66-4BB7-9ADB-640FF0580EB6}" type="presParOf" srcId="{CEDA1D4A-031F-4467-A3A2-01AC88F7FFEA}" destId="{33CF891C-835F-40C7-951E-DCF68ECD7430}" srcOrd="1" destOrd="0" presId="urn:microsoft.com/office/officeart/2018/2/layout/IconVerticalSolidList"/>
    <dgm:cxn modelId="{5C77442F-FCDE-4683-8DFA-2B85F6C79D51}" type="presParOf" srcId="{CEDA1D4A-031F-4467-A3A2-01AC88F7FFEA}" destId="{D7406FEC-9F69-4C31-BD3D-FF27AC00BF49}" srcOrd="2" destOrd="0" presId="urn:microsoft.com/office/officeart/2018/2/layout/IconVerticalSolidList"/>
    <dgm:cxn modelId="{92201111-D868-4652-93A6-2D8D6B9EA07B}" type="presParOf" srcId="{CEDA1D4A-031F-4467-A3A2-01AC88F7FFEA}" destId="{D2FD1083-5A1F-4332-BCAE-C3D171788827}" srcOrd="3" destOrd="0" presId="urn:microsoft.com/office/officeart/2018/2/layout/IconVerticalSolidList"/>
    <dgm:cxn modelId="{C7C92DB0-C098-48F9-93C9-58B26316A777}" type="presParOf" srcId="{CEDA1D4A-031F-4467-A3A2-01AC88F7FFEA}" destId="{B48F708D-F633-43F2-AEA2-6584E2F8B2EB}" srcOrd="4" destOrd="0" presId="urn:microsoft.com/office/officeart/2018/2/layout/IconVerticalSolidList"/>
    <dgm:cxn modelId="{36C39AB8-630F-4CF1-A3F7-19F636B5F54C}" type="presParOf" srcId="{EA7EB548-6BAA-43EC-BBDE-F68C16D97D47}" destId="{F0DE66AE-4881-4030-987D-4F4F8222B81D}" srcOrd="3" destOrd="0" presId="urn:microsoft.com/office/officeart/2018/2/layout/IconVerticalSolidList"/>
    <dgm:cxn modelId="{19C49CC7-F918-4C8F-9175-8D9BAB514080}" type="presParOf" srcId="{EA7EB548-6BAA-43EC-BBDE-F68C16D97D47}" destId="{461FE790-1146-44AD-9335-F820F0217BC6}" srcOrd="4" destOrd="0" presId="urn:microsoft.com/office/officeart/2018/2/layout/IconVerticalSolidList"/>
    <dgm:cxn modelId="{DED01D07-CA8F-42A7-B160-5CE3E431299F}" type="presParOf" srcId="{461FE790-1146-44AD-9335-F820F0217BC6}" destId="{67F7E974-D066-4E74-A347-E584B64B41C6}" srcOrd="0" destOrd="0" presId="urn:microsoft.com/office/officeart/2018/2/layout/IconVerticalSolidList"/>
    <dgm:cxn modelId="{0BFEFEEB-1925-413C-9BB3-018187586805}" type="presParOf" srcId="{461FE790-1146-44AD-9335-F820F0217BC6}" destId="{E30F5AE2-60B5-4683-B5BE-FE9078B1B77F}" srcOrd="1" destOrd="0" presId="urn:microsoft.com/office/officeart/2018/2/layout/IconVerticalSolidList"/>
    <dgm:cxn modelId="{D8CB7836-2506-4289-A2F0-FC97F64B2489}" type="presParOf" srcId="{461FE790-1146-44AD-9335-F820F0217BC6}" destId="{B6419105-E037-405B-876A-ABD29BB6948C}" srcOrd="2" destOrd="0" presId="urn:microsoft.com/office/officeart/2018/2/layout/IconVerticalSolidList"/>
    <dgm:cxn modelId="{F36594B2-3752-46BA-8C76-190085376FD7}" type="presParOf" srcId="{461FE790-1146-44AD-9335-F820F0217BC6}" destId="{05E6B841-A03E-41C3-B5C3-E968D4F627E9}" srcOrd="3" destOrd="0" presId="urn:microsoft.com/office/officeart/2018/2/layout/IconVerticalSolidList"/>
    <dgm:cxn modelId="{7D662A0F-63A8-4E80-B128-280B4BE5EA88}" type="presParOf" srcId="{461FE790-1146-44AD-9335-F820F0217BC6}" destId="{0BF5A643-5FD8-4DA5-B40D-27C279B878D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474F5C-D4B1-4BD6-B4F6-5932C04CBECC}" type="doc">
      <dgm:prSet loTypeId="urn:microsoft.com/office/officeart/2005/8/layout/pyramid1" loCatId="pyramid" qsTypeId="urn:microsoft.com/office/officeart/2005/8/quickstyle/3d7" qsCatId="3D" csTypeId="urn:microsoft.com/office/officeart/2005/8/colors/accent1_2" csCatId="accent1"/>
      <dgm:spPr/>
      <dgm:t>
        <a:bodyPr/>
        <a:lstStyle/>
        <a:p>
          <a:endParaRPr lang="en-CH"/>
        </a:p>
      </dgm:t>
    </dgm:pt>
    <dgm:pt modelId="{E18D1EA0-D02E-4116-8F48-1D7A537C7EF4}">
      <dgm:prSet/>
      <dgm:spPr/>
      <dgm:t>
        <a:bodyPr/>
        <a:lstStyle/>
        <a:p>
          <a:r>
            <a:rPr lang="en-US" b="1">
              <a:solidFill>
                <a:schemeClr val="bg1"/>
              </a:solidFill>
            </a:rPr>
            <a:t>SMEs</a:t>
          </a:r>
          <a:endParaRPr lang="en-CH" b="1">
            <a:solidFill>
              <a:schemeClr val="bg1"/>
            </a:solidFill>
          </a:endParaRPr>
        </a:p>
      </dgm:t>
    </dgm:pt>
    <dgm:pt modelId="{00C31939-EE32-4B25-B4EE-E2419189D8D7}" type="parTrans" cxnId="{D037994B-1AB5-4E99-9988-71DBEEE5AECD}">
      <dgm:prSet/>
      <dgm:spPr/>
      <dgm:t>
        <a:bodyPr/>
        <a:lstStyle/>
        <a:p>
          <a:endParaRPr lang="en-CH"/>
        </a:p>
      </dgm:t>
    </dgm:pt>
    <dgm:pt modelId="{3F9A6DBB-2F21-40D4-A73C-74A621FA6FEE}" type="sibTrans" cxnId="{D037994B-1AB5-4E99-9988-71DBEEE5AECD}">
      <dgm:prSet/>
      <dgm:spPr/>
      <dgm:t>
        <a:bodyPr/>
        <a:lstStyle/>
        <a:p>
          <a:endParaRPr lang="en-CH"/>
        </a:p>
      </dgm:t>
    </dgm:pt>
    <dgm:pt modelId="{1D8324A4-53D3-460C-8D8A-2A2177861736}">
      <dgm:prSet/>
      <dgm:spPr/>
      <dgm:t>
        <a:bodyPr/>
        <a:lstStyle/>
        <a:p>
          <a:r>
            <a:rPr lang="en-US" b="1">
              <a:solidFill>
                <a:schemeClr val="bg1"/>
              </a:solidFill>
            </a:rPr>
            <a:t>Small Group Sessions </a:t>
          </a:r>
          <a:endParaRPr lang="en-CH" b="1">
            <a:solidFill>
              <a:schemeClr val="bg1"/>
            </a:solidFill>
          </a:endParaRPr>
        </a:p>
      </dgm:t>
    </dgm:pt>
    <dgm:pt modelId="{095152E7-0D39-4349-B745-E87BF1CBE1BD}" type="parTrans" cxnId="{CFFA69E1-3FF7-4E3B-9303-82441770413E}">
      <dgm:prSet/>
      <dgm:spPr/>
      <dgm:t>
        <a:bodyPr/>
        <a:lstStyle/>
        <a:p>
          <a:endParaRPr lang="en-CH"/>
        </a:p>
      </dgm:t>
    </dgm:pt>
    <dgm:pt modelId="{1D83307B-6503-4C07-8FB4-43C25D91072C}" type="sibTrans" cxnId="{CFFA69E1-3FF7-4E3B-9303-82441770413E}">
      <dgm:prSet/>
      <dgm:spPr/>
      <dgm:t>
        <a:bodyPr/>
        <a:lstStyle/>
        <a:p>
          <a:endParaRPr lang="en-CH"/>
        </a:p>
      </dgm:t>
    </dgm:pt>
    <dgm:pt modelId="{7E73E3C4-208F-48EE-8A10-3514E75C4269}">
      <dgm:prSet/>
      <dgm:spPr/>
      <dgm:t>
        <a:bodyPr/>
        <a:lstStyle/>
        <a:p>
          <a:r>
            <a:rPr lang="en-US" b="1">
              <a:solidFill>
                <a:schemeClr val="bg1"/>
              </a:solidFill>
            </a:rPr>
            <a:t>Wider Adoption </a:t>
          </a:r>
          <a:endParaRPr lang="en-CH" b="1">
            <a:solidFill>
              <a:schemeClr val="bg1"/>
            </a:solidFill>
          </a:endParaRPr>
        </a:p>
      </dgm:t>
    </dgm:pt>
    <dgm:pt modelId="{98D63479-260A-432A-B514-8A1D1917FB6B}" type="parTrans" cxnId="{3FDF90E5-4F38-4599-BD3A-46E2AAD89696}">
      <dgm:prSet/>
      <dgm:spPr/>
      <dgm:t>
        <a:bodyPr/>
        <a:lstStyle/>
        <a:p>
          <a:endParaRPr lang="en-CH"/>
        </a:p>
      </dgm:t>
    </dgm:pt>
    <dgm:pt modelId="{B26E684B-DB92-4468-BF19-6616CB99275F}" type="sibTrans" cxnId="{3FDF90E5-4F38-4599-BD3A-46E2AAD89696}">
      <dgm:prSet/>
      <dgm:spPr/>
      <dgm:t>
        <a:bodyPr/>
        <a:lstStyle/>
        <a:p>
          <a:endParaRPr lang="en-CH"/>
        </a:p>
      </dgm:t>
    </dgm:pt>
    <dgm:pt modelId="{475F07D3-2252-4827-BA81-53F00C9A6012}">
      <dgm:prSet/>
      <dgm:spPr/>
      <dgm:t>
        <a:bodyPr/>
        <a:lstStyle/>
        <a:p>
          <a:r>
            <a:rPr lang="en-US" b="1">
              <a:solidFill>
                <a:schemeClr val="bg1"/>
              </a:solidFill>
            </a:rPr>
            <a:t>Culture Shift</a:t>
          </a:r>
          <a:endParaRPr lang="en-CH" b="1">
            <a:solidFill>
              <a:schemeClr val="bg1"/>
            </a:solidFill>
          </a:endParaRPr>
        </a:p>
      </dgm:t>
    </dgm:pt>
    <dgm:pt modelId="{196975ED-484F-4072-9C86-95C0E1BFAF2A}" type="parTrans" cxnId="{E839D2A4-7863-43BD-B7B3-C3388231B632}">
      <dgm:prSet/>
      <dgm:spPr/>
      <dgm:t>
        <a:bodyPr/>
        <a:lstStyle/>
        <a:p>
          <a:endParaRPr lang="en-CH"/>
        </a:p>
      </dgm:t>
    </dgm:pt>
    <dgm:pt modelId="{B6D8A62C-FE69-4EBA-B969-5F3072276976}" type="sibTrans" cxnId="{E839D2A4-7863-43BD-B7B3-C3388231B632}">
      <dgm:prSet/>
      <dgm:spPr/>
      <dgm:t>
        <a:bodyPr/>
        <a:lstStyle/>
        <a:p>
          <a:endParaRPr lang="en-CH"/>
        </a:p>
      </dgm:t>
    </dgm:pt>
    <dgm:pt modelId="{9E068F88-5559-4ABB-8D40-B1F01E2C6CB0}" type="pres">
      <dgm:prSet presAssocID="{8B474F5C-D4B1-4BD6-B4F6-5932C04CBECC}" presName="Name0" presStyleCnt="0">
        <dgm:presLayoutVars>
          <dgm:dir/>
          <dgm:animLvl val="lvl"/>
          <dgm:resizeHandles val="exact"/>
        </dgm:presLayoutVars>
      </dgm:prSet>
      <dgm:spPr/>
    </dgm:pt>
    <dgm:pt modelId="{BB5CDB8C-00A6-460D-830C-5C1F0200F0E9}" type="pres">
      <dgm:prSet presAssocID="{E18D1EA0-D02E-4116-8F48-1D7A537C7EF4}" presName="Name8" presStyleCnt="0"/>
      <dgm:spPr/>
    </dgm:pt>
    <dgm:pt modelId="{AF26C769-899C-4619-8A72-D59BF093DBE5}" type="pres">
      <dgm:prSet presAssocID="{E18D1EA0-D02E-4116-8F48-1D7A537C7EF4}" presName="level" presStyleLbl="node1" presStyleIdx="0" presStyleCnt="4">
        <dgm:presLayoutVars>
          <dgm:chMax val="1"/>
          <dgm:bulletEnabled val="1"/>
        </dgm:presLayoutVars>
      </dgm:prSet>
      <dgm:spPr/>
    </dgm:pt>
    <dgm:pt modelId="{7459CF6E-5ABC-42FB-878D-68721E50C7F8}" type="pres">
      <dgm:prSet presAssocID="{E18D1EA0-D02E-4116-8F48-1D7A537C7EF4}" presName="levelTx" presStyleLbl="revTx" presStyleIdx="0" presStyleCnt="0">
        <dgm:presLayoutVars>
          <dgm:chMax val="1"/>
          <dgm:bulletEnabled val="1"/>
        </dgm:presLayoutVars>
      </dgm:prSet>
      <dgm:spPr/>
    </dgm:pt>
    <dgm:pt modelId="{6305B93B-FCF2-4D94-AD8B-CFD8A1A5E4B4}" type="pres">
      <dgm:prSet presAssocID="{1D8324A4-53D3-460C-8D8A-2A2177861736}" presName="Name8" presStyleCnt="0"/>
      <dgm:spPr/>
    </dgm:pt>
    <dgm:pt modelId="{B3F3AE2A-144C-4D9A-80F1-7ABADDC43CF5}" type="pres">
      <dgm:prSet presAssocID="{1D8324A4-53D3-460C-8D8A-2A2177861736}" presName="level" presStyleLbl="node1" presStyleIdx="1" presStyleCnt="4">
        <dgm:presLayoutVars>
          <dgm:chMax val="1"/>
          <dgm:bulletEnabled val="1"/>
        </dgm:presLayoutVars>
      </dgm:prSet>
      <dgm:spPr/>
    </dgm:pt>
    <dgm:pt modelId="{58C84D99-9F69-4410-8809-5F5939878538}" type="pres">
      <dgm:prSet presAssocID="{1D8324A4-53D3-460C-8D8A-2A2177861736}" presName="levelTx" presStyleLbl="revTx" presStyleIdx="0" presStyleCnt="0">
        <dgm:presLayoutVars>
          <dgm:chMax val="1"/>
          <dgm:bulletEnabled val="1"/>
        </dgm:presLayoutVars>
      </dgm:prSet>
      <dgm:spPr/>
    </dgm:pt>
    <dgm:pt modelId="{995D1536-D138-4115-B234-5BC9540F11F2}" type="pres">
      <dgm:prSet presAssocID="{7E73E3C4-208F-48EE-8A10-3514E75C4269}" presName="Name8" presStyleCnt="0"/>
      <dgm:spPr/>
    </dgm:pt>
    <dgm:pt modelId="{53AE4F05-A6A5-4E17-84BB-623839BDDDD1}" type="pres">
      <dgm:prSet presAssocID="{7E73E3C4-208F-48EE-8A10-3514E75C4269}" presName="level" presStyleLbl="node1" presStyleIdx="2" presStyleCnt="4">
        <dgm:presLayoutVars>
          <dgm:chMax val="1"/>
          <dgm:bulletEnabled val="1"/>
        </dgm:presLayoutVars>
      </dgm:prSet>
      <dgm:spPr/>
    </dgm:pt>
    <dgm:pt modelId="{18382E66-7B23-49A3-A9F7-55BF0134A557}" type="pres">
      <dgm:prSet presAssocID="{7E73E3C4-208F-48EE-8A10-3514E75C4269}" presName="levelTx" presStyleLbl="revTx" presStyleIdx="0" presStyleCnt="0">
        <dgm:presLayoutVars>
          <dgm:chMax val="1"/>
          <dgm:bulletEnabled val="1"/>
        </dgm:presLayoutVars>
      </dgm:prSet>
      <dgm:spPr/>
    </dgm:pt>
    <dgm:pt modelId="{AFE16BF1-5BD0-46F6-B4F3-C8C67CD5F131}" type="pres">
      <dgm:prSet presAssocID="{475F07D3-2252-4827-BA81-53F00C9A6012}" presName="Name8" presStyleCnt="0"/>
      <dgm:spPr/>
    </dgm:pt>
    <dgm:pt modelId="{F5B8D44F-70E0-41AE-95FC-DA7C96CCB18F}" type="pres">
      <dgm:prSet presAssocID="{475F07D3-2252-4827-BA81-53F00C9A6012}" presName="level" presStyleLbl="node1" presStyleIdx="3" presStyleCnt="4">
        <dgm:presLayoutVars>
          <dgm:chMax val="1"/>
          <dgm:bulletEnabled val="1"/>
        </dgm:presLayoutVars>
      </dgm:prSet>
      <dgm:spPr/>
    </dgm:pt>
    <dgm:pt modelId="{BDFDBCDC-1992-4008-B3D3-2B2D821FE0DF}" type="pres">
      <dgm:prSet presAssocID="{475F07D3-2252-4827-BA81-53F00C9A6012}" presName="levelTx" presStyleLbl="revTx" presStyleIdx="0" presStyleCnt="0">
        <dgm:presLayoutVars>
          <dgm:chMax val="1"/>
          <dgm:bulletEnabled val="1"/>
        </dgm:presLayoutVars>
      </dgm:prSet>
      <dgm:spPr/>
    </dgm:pt>
  </dgm:ptLst>
  <dgm:cxnLst>
    <dgm:cxn modelId="{DD93060B-C2A5-4884-BF96-4F99343AB181}" type="presOf" srcId="{475F07D3-2252-4827-BA81-53F00C9A6012}" destId="{BDFDBCDC-1992-4008-B3D3-2B2D821FE0DF}" srcOrd="1" destOrd="0" presId="urn:microsoft.com/office/officeart/2005/8/layout/pyramid1"/>
    <dgm:cxn modelId="{1F798011-5BC4-4D84-82F7-A71A04D0DC28}" type="presOf" srcId="{8B474F5C-D4B1-4BD6-B4F6-5932C04CBECC}" destId="{9E068F88-5559-4ABB-8D40-B1F01E2C6CB0}" srcOrd="0" destOrd="0" presId="urn:microsoft.com/office/officeart/2005/8/layout/pyramid1"/>
    <dgm:cxn modelId="{7D432F2D-32E1-4866-AEDD-8C14BCCF8118}" type="presOf" srcId="{1D8324A4-53D3-460C-8D8A-2A2177861736}" destId="{58C84D99-9F69-4410-8809-5F5939878538}" srcOrd="1" destOrd="0" presId="urn:microsoft.com/office/officeart/2005/8/layout/pyramid1"/>
    <dgm:cxn modelId="{72D15C2F-3B42-420B-800B-3A17495EB978}" type="presOf" srcId="{1D8324A4-53D3-460C-8D8A-2A2177861736}" destId="{B3F3AE2A-144C-4D9A-80F1-7ABADDC43CF5}" srcOrd="0" destOrd="0" presId="urn:microsoft.com/office/officeart/2005/8/layout/pyramid1"/>
    <dgm:cxn modelId="{411B0D3A-7311-479F-A03E-29D46AB73AF2}" type="presOf" srcId="{E18D1EA0-D02E-4116-8F48-1D7A537C7EF4}" destId="{7459CF6E-5ABC-42FB-878D-68721E50C7F8}" srcOrd="1" destOrd="0" presId="urn:microsoft.com/office/officeart/2005/8/layout/pyramid1"/>
    <dgm:cxn modelId="{D037994B-1AB5-4E99-9988-71DBEEE5AECD}" srcId="{8B474F5C-D4B1-4BD6-B4F6-5932C04CBECC}" destId="{E18D1EA0-D02E-4116-8F48-1D7A537C7EF4}" srcOrd="0" destOrd="0" parTransId="{00C31939-EE32-4B25-B4EE-E2419189D8D7}" sibTransId="{3F9A6DBB-2F21-40D4-A73C-74A621FA6FEE}"/>
    <dgm:cxn modelId="{43CEFA82-052F-436F-B4EC-00E1009D52B5}" type="presOf" srcId="{7E73E3C4-208F-48EE-8A10-3514E75C4269}" destId="{18382E66-7B23-49A3-A9F7-55BF0134A557}" srcOrd="1" destOrd="0" presId="urn:microsoft.com/office/officeart/2005/8/layout/pyramid1"/>
    <dgm:cxn modelId="{2E082C9B-DE12-4640-88BF-82FF1901A00F}" type="presOf" srcId="{475F07D3-2252-4827-BA81-53F00C9A6012}" destId="{F5B8D44F-70E0-41AE-95FC-DA7C96CCB18F}" srcOrd="0" destOrd="0" presId="urn:microsoft.com/office/officeart/2005/8/layout/pyramid1"/>
    <dgm:cxn modelId="{51F12CA1-4607-4BBF-B54E-FFCE80904571}" type="presOf" srcId="{7E73E3C4-208F-48EE-8A10-3514E75C4269}" destId="{53AE4F05-A6A5-4E17-84BB-623839BDDDD1}" srcOrd="0" destOrd="0" presId="urn:microsoft.com/office/officeart/2005/8/layout/pyramid1"/>
    <dgm:cxn modelId="{E839D2A4-7863-43BD-B7B3-C3388231B632}" srcId="{8B474F5C-D4B1-4BD6-B4F6-5932C04CBECC}" destId="{475F07D3-2252-4827-BA81-53F00C9A6012}" srcOrd="3" destOrd="0" parTransId="{196975ED-484F-4072-9C86-95C0E1BFAF2A}" sibTransId="{B6D8A62C-FE69-4EBA-B969-5F3072276976}"/>
    <dgm:cxn modelId="{BE1C48C8-BFC1-4051-B9E1-15E922AD36BA}" type="presOf" srcId="{E18D1EA0-D02E-4116-8F48-1D7A537C7EF4}" destId="{AF26C769-899C-4619-8A72-D59BF093DBE5}" srcOrd="0" destOrd="0" presId="urn:microsoft.com/office/officeart/2005/8/layout/pyramid1"/>
    <dgm:cxn modelId="{CFFA69E1-3FF7-4E3B-9303-82441770413E}" srcId="{8B474F5C-D4B1-4BD6-B4F6-5932C04CBECC}" destId="{1D8324A4-53D3-460C-8D8A-2A2177861736}" srcOrd="1" destOrd="0" parTransId="{095152E7-0D39-4349-B745-E87BF1CBE1BD}" sibTransId="{1D83307B-6503-4C07-8FB4-43C25D91072C}"/>
    <dgm:cxn modelId="{3FDF90E5-4F38-4599-BD3A-46E2AAD89696}" srcId="{8B474F5C-D4B1-4BD6-B4F6-5932C04CBECC}" destId="{7E73E3C4-208F-48EE-8A10-3514E75C4269}" srcOrd="2" destOrd="0" parTransId="{98D63479-260A-432A-B514-8A1D1917FB6B}" sibTransId="{B26E684B-DB92-4468-BF19-6616CB99275F}"/>
    <dgm:cxn modelId="{197401CF-1A3B-4FE8-8227-2A0C09A572D9}" type="presParOf" srcId="{9E068F88-5559-4ABB-8D40-B1F01E2C6CB0}" destId="{BB5CDB8C-00A6-460D-830C-5C1F0200F0E9}" srcOrd="0" destOrd="0" presId="urn:microsoft.com/office/officeart/2005/8/layout/pyramid1"/>
    <dgm:cxn modelId="{0951B62A-3017-4B05-97FA-E34650370A61}" type="presParOf" srcId="{BB5CDB8C-00A6-460D-830C-5C1F0200F0E9}" destId="{AF26C769-899C-4619-8A72-D59BF093DBE5}" srcOrd="0" destOrd="0" presId="urn:microsoft.com/office/officeart/2005/8/layout/pyramid1"/>
    <dgm:cxn modelId="{D14C78C1-BCEE-49F7-8806-0C602423FC28}" type="presParOf" srcId="{BB5CDB8C-00A6-460D-830C-5C1F0200F0E9}" destId="{7459CF6E-5ABC-42FB-878D-68721E50C7F8}" srcOrd="1" destOrd="0" presId="urn:microsoft.com/office/officeart/2005/8/layout/pyramid1"/>
    <dgm:cxn modelId="{53A8B820-5B83-403D-BF2A-B1D6E19EF4DA}" type="presParOf" srcId="{9E068F88-5559-4ABB-8D40-B1F01E2C6CB0}" destId="{6305B93B-FCF2-4D94-AD8B-CFD8A1A5E4B4}" srcOrd="1" destOrd="0" presId="urn:microsoft.com/office/officeart/2005/8/layout/pyramid1"/>
    <dgm:cxn modelId="{5DCF472F-38C3-4D67-B4C1-7545796D0A34}" type="presParOf" srcId="{6305B93B-FCF2-4D94-AD8B-CFD8A1A5E4B4}" destId="{B3F3AE2A-144C-4D9A-80F1-7ABADDC43CF5}" srcOrd="0" destOrd="0" presId="urn:microsoft.com/office/officeart/2005/8/layout/pyramid1"/>
    <dgm:cxn modelId="{B53B4E29-6315-4409-89F8-02B9ABADB87F}" type="presParOf" srcId="{6305B93B-FCF2-4D94-AD8B-CFD8A1A5E4B4}" destId="{58C84D99-9F69-4410-8809-5F5939878538}" srcOrd="1" destOrd="0" presId="urn:microsoft.com/office/officeart/2005/8/layout/pyramid1"/>
    <dgm:cxn modelId="{1A7438D1-9C65-4721-B250-FA5CEB40E40C}" type="presParOf" srcId="{9E068F88-5559-4ABB-8D40-B1F01E2C6CB0}" destId="{995D1536-D138-4115-B234-5BC9540F11F2}" srcOrd="2" destOrd="0" presId="urn:microsoft.com/office/officeart/2005/8/layout/pyramid1"/>
    <dgm:cxn modelId="{E7EE548C-E1DC-4056-9921-3307BC1E5B0A}" type="presParOf" srcId="{995D1536-D138-4115-B234-5BC9540F11F2}" destId="{53AE4F05-A6A5-4E17-84BB-623839BDDDD1}" srcOrd="0" destOrd="0" presId="urn:microsoft.com/office/officeart/2005/8/layout/pyramid1"/>
    <dgm:cxn modelId="{E5D09C39-DE1B-40E9-A355-297DB73F39D1}" type="presParOf" srcId="{995D1536-D138-4115-B234-5BC9540F11F2}" destId="{18382E66-7B23-49A3-A9F7-55BF0134A557}" srcOrd="1" destOrd="0" presId="urn:microsoft.com/office/officeart/2005/8/layout/pyramid1"/>
    <dgm:cxn modelId="{05FD710D-C3DC-432B-8D25-C4BACDCAE541}" type="presParOf" srcId="{9E068F88-5559-4ABB-8D40-B1F01E2C6CB0}" destId="{AFE16BF1-5BD0-46F6-B4F3-C8C67CD5F131}" srcOrd="3" destOrd="0" presId="urn:microsoft.com/office/officeart/2005/8/layout/pyramid1"/>
    <dgm:cxn modelId="{0A4FADAC-E9A9-4DDD-BD99-5FAD1DBE8E48}" type="presParOf" srcId="{AFE16BF1-5BD0-46F6-B4F3-C8C67CD5F131}" destId="{F5B8D44F-70E0-41AE-95FC-DA7C96CCB18F}" srcOrd="0" destOrd="0" presId="urn:microsoft.com/office/officeart/2005/8/layout/pyramid1"/>
    <dgm:cxn modelId="{466F8C6B-AD73-4095-B04B-F070C30B4B38}" type="presParOf" srcId="{AFE16BF1-5BD0-46F6-B4F3-C8C67CD5F131}" destId="{BDFDBCDC-1992-4008-B3D3-2B2D821FE0DF}"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A4625A-E238-4D54-B177-2D8E67AC50F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3FF6E79-22C4-4459-B200-B7AF74E4D321}">
      <dgm:prSet/>
      <dgm:spPr/>
      <dgm:t>
        <a:bodyPr/>
        <a:lstStyle/>
        <a:p>
          <a:r>
            <a:rPr lang="es-ES" b="0"/>
            <a:t>Think well the needs of your environment and share them with IT before taking decisions</a:t>
          </a:r>
          <a:endParaRPr lang="en-US"/>
        </a:p>
      </dgm:t>
    </dgm:pt>
    <dgm:pt modelId="{FBE7CACA-E7EA-456F-A05C-2B385317CACF}" type="parTrans" cxnId="{ADC2A2DA-06B9-47A7-BF11-40406D381655}">
      <dgm:prSet/>
      <dgm:spPr/>
      <dgm:t>
        <a:bodyPr/>
        <a:lstStyle/>
        <a:p>
          <a:endParaRPr lang="en-US"/>
        </a:p>
      </dgm:t>
    </dgm:pt>
    <dgm:pt modelId="{F12B7734-9E9A-45C1-B845-77F033560014}" type="sibTrans" cxnId="{ADC2A2DA-06B9-47A7-BF11-40406D381655}">
      <dgm:prSet/>
      <dgm:spPr/>
      <dgm:t>
        <a:bodyPr/>
        <a:lstStyle/>
        <a:p>
          <a:endParaRPr lang="en-US"/>
        </a:p>
      </dgm:t>
    </dgm:pt>
    <dgm:pt modelId="{13E1457C-F689-4E49-A5A3-680E6A63E8C8}">
      <dgm:prSet/>
      <dgm:spPr/>
      <dgm:t>
        <a:bodyPr/>
        <a:lstStyle/>
        <a:p>
          <a:r>
            <a:rPr lang="es-ES" b="0"/>
            <a:t>flexibility, reproducibility</a:t>
          </a:r>
          <a:endParaRPr lang="en-US"/>
        </a:p>
      </dgm:t>
    </dgm:pt>
    <dgm:pt modelId="{9C7E4117-CFFF-468B-9AA8-97ABBDABF2FA}" type="parTrans" cxnId="{73FC4FEA-41F2-4DA9-9B61-8117A63B794B}">
      <dgm:prSet/>
      <dgm:spPr/>
      <dgm:t>
        <a:bodyPr/>
        <a:lstStyle/>
        <a:p>
          <a:endParaRPr lang="en-US"/>
        </a:p>
      </dgm:t>
    </dgm:pt>
    <dgm:pt modelId="{3CD80A28-42AF-4604-A8E3-F0AC6A17123E}" type="sibTrans" cxnId="{73FC4FEA-41F2-4DA9-9B61-8117A63B794B}">
      <dgm:prSet/>
      <dgm:spPr/>
      <dgm:t>
        <a:bodyPr/>
        <a:lstStyle/>
        <a:p>
          <a:endParaRPr lang="en-US"/>
        </a:p>
      </dgm:t>
    </dgm:pt>
    <dgm:pt modelId="{5E9642E5-7147-452F-8C72-891177B192D4}">
      <dgm:prSet/>
      <dgm:spPr/>
      <dgm:t>
        <a:bodyPr/>
        <a:lstStyle/>
        <a:p>
          <a:r>
            <a:rPr lang="es-ES" b="0"/>
            <a:t>Windows vs Linux</a:t>
          </a:r>
          <a:endParaRPr lang="en-US"/>
        </a:p>
      </dgm:t>
    </dgm:pt>
    <dgm:pt modelId="{9EF7AFF0-3DC3-42DD-B43B-AEA15A72191C}" type="parTrans" cxnId="{BFF0DA89-69CC-4E4C-98CD-A984CF293FAA}">
      <dgm:prSet/>
      <dgm:spPr/>
      <dgm:t>
        <a:bodyPr/>
        <a:lstStyle/>
        <a:p>
          <a:endParaRPr lang="en-US"/>
        </a:p>
      </dgm:t>
    </dgm:pt>
    <dgm:pt modelId="{A1ACF768-2AC9-4678-A1FB-9565E948B49E}" type="sibTrans" cxnId="{BFF0DA89-69CC-4E4C-98CD-A984CF293FAA}">
      <dgm:prSet/>
      <dgm:spPr/>
      <dgm:t>
        <a:bodyPr/>
        <a:lstStyle/>
        <a:p>
          <a:endParaRPr lang="en-US"/>
        </a:p>
      </dgm:t>
    </dgm:pt>
    <dgm:pt modelId="{A27B293C-1C4C-494E-B28B-90AFCF5ECCF1}">
      <dgm:prSet/>
      <dgm:spPr/>
      <dgm:t>
        <a:bodyPr/>
        <a:lstStyle/>
        <a:p>
          <a:r>
            <a:rPr lang="es-ES" b="0"/>
            <a:t>Containers…</a:t>
          </a:r>
          <a:endParaRPr lang="en-US"/>
        </a:p>
      </dgm:t>
    </dgm:pt>
    <dgm:pt modelId="{0C5B6AF3-509E-4211-983E-A7D354CEFA69}" type="parTrans" cxnId="{515B6E92-0761-42F1-9820-8ADE6A0F16C7}">
      <dgm:prSet/>
      <dgm:spPr/>
      <dgm:t>
        <a:bodyPr/>
        <a:lstStyle/>
        <a:p>
          <a:endParaRPr lang="en-US"/>
        </a:p>
      </dgm:t>
    </dgm:pt>
    <dgm:pt modelId="{6B32EE0B-04EE-4604-9C32-FA9D18210F6F}" type="sibTrans" cxnId="{515B6E92-0761-42F1-9820-8ADE6A0F16C7}">
      <dgm:prSet/>
      <dgm:spPr/>
      <dgm:t>
        <a:bodyPr/>
        <a:lstStyle/>
        <a:p>
          <a:endParaRPr lang="en-US"/>
        </a:p>
      </dgm:t>
    </dgm:pt>
    <dgm:pt modelId="{80ED38BF-D215-449B-BF89-52D10942581B}">
      <dgm:prSet/>
      <dgm:spPr/>
      <dgm:t>
        <a:bodyPr/>
        <a:lstStyle/>
        <a:p>
          <a:r>
            <a:rPr lang="es-ES" b="0"/>
            <a:t>Starting pilots earlier will help you to avoid problems later</a:t>
          </a:r>
          <a:endParaRPr lang="en-US"/>
        </a:p>
      </dgm:t>
    </dgm:pt>
    <dgm:pt modelId="{777990DB-99CE-4BA1-8804-30E19D21EFEA}" type="parTrans" cxnId="{08C81950-DC94-4A63-8C9B-73CC0D215FE7}">
      <dgm:prSet/>
      <dgm:spPr/>
      <dgm:t>
        <a:bodyPr/>
        <a:lstStyle/>
        <a:p>
          <a:endParaRPr lang="en-US"/>
        </a:p>
      </dgm:t>
    </dgm:pt>
    <dgm:pt modelId="{8910CF21-AE1A-4E61-94F6-1B6211A8F4FC}" type="sibTrans" cxnId="{08C81950-DC94-4A63-8C9B-73CC0D215FE7}">
      <dgm:prSet/>
      <dgm:spPr/>
      <dgm:t>
        <a:bodyPr/>
        <a:lstStyle/>
        <a:p>
          <a:endParaRPr lang="en-US"/>
        </a:p>
      </dgm:t>
    </dgm:pt>
    <dgm:pt modelId="{49724CE9-A58C-4C57-86C2-15EA8C1DEE63}">
      <dgm:prSet/>
      <dgm:spPr/>
      <dgm:t>
        <a:bodyPr/>
        <a:lstStyle/>
        <a:p>
          <a:r>
            <a:rPr lang="es-ES" b="0"/>
            <a:t>Take advantage of public packages to build your environment (renv, testthat, covr…)</a:t>
          </a:r>
          <a:endParaRPr lang="en-US"/>
        </a:p>
      </dgm:t>
    </dgm:pt>
    <dgm:pt modelId="{77672F73-41AB-492B-A86F-C341C1295D67}" type="parTrans" cxnId="{153D9774-97B2-4601-AE84-288695816EFB}">
      <dgm:prSet/>
      <dgm:spPr/>
      <dgm:t>
        <a:bodyPr/>
        <a:lstStyle/>
        <a:p>
          <a:endParaRPr lang="en-US"/>
        </a:p>
      </dgm:t>
    </dgm:pt>
    <dgm:pt modelId="{7B40A6C6-4A11-47D7-A058-586A74A6E292}" type="sibTrans" cxnId="{153D9774-97B2-4601-AE84-288695816EFB}">
      <dgm:prSet/>
      <dgm:spPr/>
      <dgm:t>
        <a:bodyPr/>
        <a:lstStyle/>
        <a:p>
          <a:endParaRPr lang="en-US"/>
        </a:p>
      </dgm:t>
    </dgm:pt>
    <dgm:pt modelId="{2D780058-9121-408F-99C4-903207C79BF3}">
      <dgm:prSet/>
      <dgm:spPr/>
      <dgm:t>
        <a:bodyPr/>
        <a:lstStyle/>
        <a:p>
          <a:r>
            <a:rPr lang="es-ES" b="0"/>
            <a:t>Confirm the knowledge of your team, and design the appropriate training strategy accoring to that</a:t>
          </a:r>
          <a:endParaRPr lang="en-US"/>
        </a:p>
      </dgm:t>
    </dgm:pt>
    <dgm:pt modelId="{10B09E82-039F-4972-9B48-9C212D0C3298}" type="parTrans" cxnId="{6A70AC7F-C92B-42E4-8E25-275180642612}">
      <dgm:prSet/>
      <dgm:spPr/>
      <dgm:t>
        <a:bodyPr/>
        <a:lstStyle/>
        <a:p>
          <a:endParaRPr lang="en-US"/>
        </a:p>
      </dgm:t>
    </dgm:pt>
    <dgm:pt modelId="{4AA3B00D-CA97-4224-A728-5EF6DE844A1E}" type="sibTrans" cxnId="{6A70AC7F-C92B-42E4-8E25-275180642612}">
      <dgm:prSet/>
      <dgm:spPr/>
      <dgm:t>
        <a:bodyPr/>
        <a:lstStyle/>
        <a:p>
          <a:endParaRPr lang="en-US"/>
        </a:p>
      </dgm:t>
    </dgm:pt>
    <dgm:pt modelId="{9119A697-6FCF-47D7-A155-A5D97521431D}" type="pres">
      <dgm:prSet presAssocID="{C7A4625A-E238-4D54-B177-2D8E67AC50F6}" presName="linear" presStyleCnt="0">
        <dgm:presLayoutVars>
          <dgm:animLvl val="lvl"/>
          <dgm:resizeHandles val="exact"/>
        </dgm:presLayoutVars>
      </dgm:prSet>
      <dgm:spPr/>
    </dgm:pt>
    <dgm:pt modelId="{F66AD715-4CB4-4D3C-AC1E-03D354EDA42F}" type="pres">
      <dgm:prSet presAssocID="{23FF6E79-22C4-4459-B200-B7AF74E4D321}" presName="parentText" presStyleLbl="node1" presStyleIdx="0" presStyleCnt="4">
        <dgm:presLayoutVars>
          <dgm:chMax val="0"/>
          <dgm:bulletEnabled val="1"/>
        </dgm:presLayoutVars>
      </dgm:prSet>
      <dgm:spPr/>
    </dgm:pt>
    <dgm:pt modelId="{29D15E43-40D3-4B69-98FE-9D3AE8B13815}" type="pres">
      <dgm:prSet presAssocID="{23FF6E79-22C4-4459-B200-B7AF74E4D321}" presName="childText" presStyleLbl="revTx" presStyleIdx="0" presStyleCnt="1">
        <dgm:presLayoutVars>
          <dgm:bulletEnabled val="1"/>
        </dgm:presLayoutVars>
      </dgm:prSet>
      <dgm:spPr/>
    </dgm:pt>
    <dgm:pt modelId="{7A37CFCD-52D3-4918-91EF-D10C68E8E056}" type="pres">
      <dgm:prSet presAssocID="{80ED38BF-D215-449B-BF89-52D10942581B}" presName="parentText" presStyleLbl="node1" presStyleIdx="1" presStyleCnt="4">
        <dgm:presLayoutVars>
          <dgm:chMax val="0"/>
          <dgm:bulletEnabled val="1"/>
        </dgm:presLayoutVars>
      </dgm:prSet>
      <dgm:spPr/>
    </dgm:pt>
    <dgm:pt modelId="{FD97797A-5441-4A04-9CCF-0A3C890EB25A}" type="pres">
      <dgm:prSet presAssocID="{8910CF21-AE1A-4E61-94F6-1B6211A8F4FC}" presName="spacer" presStyleCnt="0"/>
      <dgm:spPr/>
    </dgm:pt>
    <dgm:pt modelId="{DABE5128-F375-4D81-A353-4385CA425DD7}" type="pres">
      <dgm:prSet presAssocID="{49724CE9-A58C-4C57-86C2-15EA8C1DEE63}" presName="parentText" presStyleLbl="node1" presStyleIdx="2" presStyleCnt="4">
        <dgm:presLayoutVars>
          <dgm:chMax val="0"/>
          <dgm:bulletEnabled val="1"/>
        </dgm:presLayoutVars>
      </dgm:prSet>
      <dgm:spPr/>
    </dgm:pt>
    <dgm:pt modelId="{E9836140-E52F-4D9A-A164-16B8D2DC5745}" type="pres">
      <dgm:prSet presAssocID="{7B40A6C6-4A11-47D7-A058-586A74A6E292}" presName="spacer" presStyleCnt="0"/>
      <dgm:spPr/>
    </dgm:pt>
    <dgm:pt modelId="{278C3BC9-9639-44C3-BE02-734F0D5CEBA4}" type="pres">
      <dgm:prSet presAssocID="{2D780058-9121-408F-99C4-903207C79BF3}" presName="parentText" presStyleLbl="node1" presStyleIdx="3" presStyleCnt="4">
        <dgm:presLayoutVars>
          <dgm:chMax val="0"/>
          <dgm:bulletEnabled val="1"/>
        </dgm:presLayoutVars>
      </dgm:prSet>
      <dgm:spPr/>
    </dgm:pt>
  </dgm:ptLst>
  <dgm:cxnLst>
    <dgm:cxn modelId="{FD446116-D0CB-4B21-9E3D-49D51E3AFDEA}" type="presOf" srcId="{C7A4625A-E238-4D54-B177-2D8E67AC50F6}" destId="{9119A697-6FCF-47D7-A155-A5D97521431D}" srcOrd="0" destOrd="0" presId="urn:microsoft.com/office/officeart/2005/8/layout/vList2"/>
    <dgm:cxn modelId="{2F99CF1B-05F0-4317-95DB-02A2EB33AA72}" type="presOf" srcId="{5E9642E5-7147-452F-8C72-891177B192D4}" destId="{29D15E43-40D3-4B69-98FE-9D3AE8B13815}" srcOrd="0" destOrd="1" presId="urn:microsoft.com/office/officeart/2005/8/layout/vList2"/>
    <dgm:cxn modelId="{AAF99A6F-C096-4B10-B96C-B512C0B7A752}" type="presOf" srcId="{13E1457C-F689-4E49-A5A3-680E6A63E8C8}" destId="{29D15E43-40D3-4B69-98FE-9D3AE8B13815}" srcOrd="0" destOrd="0" presId="urn:microsoft.com/office/officeart/2005/8/layout/vList2"/>
    <dgm:cxn modelId="{08C81950-DC94-4A63-8C9B-73CC0D215FE7}" srcId="{C7A4625A-E238-4D54-B177-2D8E67AC50F6}" destId="{80ED38BF-D215-449B-BF89-52D10942581B}" srcOrd="1" destOrd="0" parTransId="{777990DB-99CE-4BA1-8804-30E19D21EFEA}" sibTransId="{8910CF21-AE1A-4E61-94F6-1B6211A8F4FC}"/>
    <dgm:cxn modelId="{6B2B3B71-5A28-4B1E-B23B-08504494C17E}" type="presOf" srcId="{23FF6E79-22C4-4459-B200-B7AF74E4D321}" destId="{F66AD715-4CB4-4D3C-AC1E-03D354EDA42F}" srcOrd="0" destOrd="0" presId="urn:microsoft.com/office/officeart/2005/8/layout/vList2"/>
    <dgm:cxn modelId="{153D9774-97B2-4601-AE84-288695816EFB}" srcId="{C7A4625A-E238-4D54-B177-2D8E67AC50F6}" destId="{49724CE9-A58C-4C57-86C2-15EA8C1DEE63}" srcOrd="2" destOrd="0" parTransId="{77672F73-41AB-492B-A86F-C341C1295D67}" sibTransId="{7B40A6C6-4A11-47D7-A058-586A74A6E292}"/>
    <dgm:cxn modelId="{6A70AC7F-C92B-42E4-8E25-275180642612}" srcId="{C7A4625A-E238-4D54-B177-2D8E67AC50F6}" destId="{2D780058-9121-408F-99C4-903207C79BF3}" srcOrd="3" destOrd="0" parTransId="{10B09E82-039F-4972-9B48-9C212D0C3298}" sibTransId="{4AA3B00D-CA97-4224-A728-5EF6DE844A1E}"/>
    <dgm:cxn modelId="{B5DE8281-953A-4968-B26A-243BEBAB1966}" type="presOf" srcId="{80ED38BF-D215-449B-BF89-52D10942581B}" destId="{7A37CFCD-52D3-4918-91EF-D10C68E8E056}" srcOrd="0" destOrd="0" presId="urn:microsoft.com/office/officeart/2005/8/layout/vList2"/>
    <dgm:cxn modelId="{BFF0DA89-69CC-4E4C-98CD-A984CF293FAA}" srcId="{23FF6E79-22C4-4459-B200-B7AF74E4D321}" destId="{5E9642E5-7147-452F-8C72-891177B192D4}" srcOrd="1" destOrd="0" parTransId="{9EF7AFF0-3DC3-42DD-B43B-AEA15A72191C}" sibTransId="{A1ACF768-2AC9-4678-A1FB-9565E948B49E}"/>
    <dgm:cxn modelId="{515B6E92-0761-42F1-9820-8ADE6A0F16C7}" srcId="{23FF6E79-22C4-4459-B200-B7AF74E4D321}" destId="{A27B293C-1C4C-494E-B28B-90AFCF5ECCF1}" srcOrd="2" destOrd="0" parTransId="{0C5B6AF3-509E-4211-983E-A7D354CEFA69}" sibTransId="{6B32EE0B-04EE-4604-9C32-FA9D18210F6F}"/>
    <dgm:cxn modelId="{6E9624CF-A763-4927-AFBD-EB2730958EF6}" type="presOf" srcId="{2D780058-9121-408F-99C4-903207C79BF3}" destId="{278C3BC9-9639-44C3-BE02-734F0D5CEBA4}" srcOrd="0" destOrd="0" presId="urn:microsoft.com/office/officeart/2005/8/layout/vList2"/>
    <dgm:cxn modelId="{BD885DCF-5E47-458B-92FD-218BB3BDCFE0}" type="presOf" srcId="{49724CE9-A58C-4C57-86C2-15EA8C1DEE63}" destId="{DABE5128-F375-4D81-A353-4385CA425DD7}" srcOrd="0" destOrd="0" presId="urn:microsoft.com/office/officeart/2005/8/layout/vList2"/>
    <dgm:cxn modelId="{ADC2A2DA-06B9-47A7-BF11-40406D381655}" srcId="{C7A4625A-E238-4D54-B177-2D8E67AC50F6}" destId="{23FF6E79-22C4-4459-B200-B7AF74E4D321}" srcOrd="0" destOrd="0" parTransId="{FBE7CACA-E7EA-456F-A05C-2B385317CACF}" sibTransId="{F12B7734-9E9A-45C1-B845-77F033560014}"/>
    <dgm:cxn modelId="{73FC4FEA-41F2-4DA9-9B61-8117A63B794B}" srcId="{23FF6E79-22C4-4459-B200-B7AF74E4D321}" destId="{13E1457C-F689-4E49-A5A3-680E6A63E8C8}" srcOrd="0" destOrd="0" parTransId="{9C7E4117-CFFF-468B-9AA8-97ABBDABF2FA}" sibTransId="{3CD80A28-42AF-4604-A8E3-F0AC6A17123E}"/>
    <dgm:cxn modelId="{8A35D0F8-85FC-4D08-A548-C2C234B46D4D}" type="presOf" srcId="{A27B293C-1C4C-494E-B28B-90AFCF5ECCF1}" destId="{29D15E43-40D3-4B69-98FE-9D3AE8B13815}" srcOrd="0" destOrd="2" presId="urn:microsoft.com/office/officeart/2005/8/layout/vList2"/>
    <dgm:cxn modelId="{5BE16474-F839-4C14-8676-A6EB7AD6B42F}" type="presParOf" srcId="{9119A697-6FCF-47D7-A155-A5D97521431D}" destId="{F66AD715-4CB4-4D3C-AC1E-03D354EDA42F}" srcOrd="0" destOrd="0" presId="urn:microsoft.com/office/officeart/2005/8/layout/vList2"/>
    <dgm:cxn modelId="{35891D75-1622-4E3C-AE6E-D65C815A4FAC}" type="presParOf" srcId="{9119A697-6FCF-47D7-A155-A5D97521431D}" destId="{29D15E43-40D3-4B69-98FE-9D3AE8B13815}" srcOrd="1" destOrd="0" presId="urn:microsoft.com/office/officeart/2005/8/layout/vList2"/>
    <dgm:cxn modelId="{5E6B6492-EB62-4F73-8831-6CCDA0931798}" type="presParOf" srcId="{9119A697-6FCF-47D7-A155-A5D97521431D}" destId="{7A37CFCD-52D3-4918-91EF-D10C68E8E056}" srcOrd="2" destOrd="0" presId="urn:microsoft.com/office/officeart/2005/8/layout/vList2"/>
    <dgm:cxn modelId="{E584B198-6A90-45A7-9141-CE847D45A1CA}" type="presParOf" srcId="{9119A697-6FCF-47D7-A155-A5D97521431D}" destId="{FD97797A-5441-4A04-9CCF-0A3C890EB25A}" srcOrd="3" destOrd="0" presId="urn:microsoft.com/office/officeart/2005/8/layout/vList2"/>
    <dgm:cxn modelId="{B31553C9-5846-466E-A705-DF32A2D12A77}" type="presParOf" srcId="{9119A697-6FCF-47D7-A155-A5D97521431D}" destId="{DABE5128-F375-4D81-A353-4385CA425DD7}" srcOrd="4" destOrd="0" presId="urn:microsoft.com/office/officeart/2005/8/layout/vList2"/>
    <dgm:cxn modelId="{3AAFE0DF-B760-43B5-B77D-294FCAF02B14}" type="presParOf" srcId="{9119A697-6FCF-47D7-A155-A5D97521431D}" destId="{E9836140-E52F-4D9A-A164-16B8D2DC5745}" srcOrd="5" destOrd="0" presId="urn:microsoft.com/office/officeart/2005/8/layout/vList2"/>
    <dgm:cxn modelId="{FB7A6CD7-3C54-44CD-AB12-9EB2CB299D7E}" type="presParOf" srcId="{9119A697-6FCF-47D7-A155-A5D97521431D}" destId="{278C3BC9-9639-44C3-BE02-734F0D5CEBA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6E3DD-C78D-4D5A-9108-ED3E0B39C958}">
      <dsp:nvSpPr>
        <dsp:cNvPr id="0" name=""/>
        <dsp:cNvSpPr/>
      </dsp:nvSpPr>
      <dsp:spPr>
        <a:xfrm>
          <a:off x="0" y="1805"/>
          <a:ext cx="114300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4FA316-E983-4099-8916-8DEEF3AE4E9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C4325F-9E90-4F5E-92BA-083CA03147FB}">
      <dsp:nvSpPr>
        <dsp:cNvPr id="0" name=""/>
        <dsp:cNvSpPr/>
      </dsp:nvSpPr>
      <dsp:spPr>
        <a:xfrm>
          <a:off x="1057183" y="1805"/>
          <a:ext cx="514350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CH" sz="2200" b="1" i="0" kern="1200" baseline="0"/>
            <a:t>Multiple Clients</a:t>
          </a:r>
          <a:endParaRPr lang="en-US" sz="2200" kern="1200"/>
        </a:p>
      </dsp:txBody>
      <dsp:txXfrm>
        <a:off x="1057183" y="1805"/>
        <a:ext cx="5143500" cy="915310"/>
      </dsp:txXfrm>
    </dsp:sp>
    <dsp:sp modelId="{E1626692-6E07-4A00-93A6-CA3D471123CA}">
      <dsp:nvSpPr>
        <dsp:cNvPr id="0" name=""/>
        <dsp:cNvSpPr/>
      </dsp:nvSpPr>
      <dsp:spPr>
        <a:xfrm>
          <a:off x="6200683" y="1805"/>
          <a:ext cx="52293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90000"/>
            </a:lnSpc>
            <a:spcBef>
              <a:spcPct val="0"/>
            </a:spcBef>
            <a:spcAft>
              <a:spcPct val="35000"/>
            </a:spcAft>
            <a:buNone/>
          </a:pPr>
          <a:r>
            <a:rPr lang="en-CH" sz="1400" b="0" i="0" kern="1200" baseline="0"/>
            <a:t>Each with their own processes, expectations, and validation requirements</a:t>
          </a:r>
          <a:endParaRPr lang="en-US" sz="1400" kern="1200"/>
        </a:p>
      </dsp:txBody>
      <dsp:txXfrm>
        <a:off x="6200683" y="1805"/>
        <a:ext cx="5229316" cy="915310"/>
      </dsp:txXfrm>
    </dsp:sp>
    <dsp:sp modelId="{67232EBE-8ADD-490D-A808-C1DEF8134AA1}">
      <dsp:nvSpPr>
        <dsp:cNvPr id="0" name=""/>
        <dsp:cNvSpPr/>
      </dsp:nvSpPr>
      <dsp:spPr>
        <a:xfrm>
          <a:off x="0" y="1145944"/>
          <a:ext cx="114300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4863C-3DB6-4A3A-A1B9-9433D0A456D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26F39B-F7DC-43D4-ACB2-C7CC7817144C}">
      <dsp:nvSpPr>
        <dsp:cNvPr id="0" name=""/>
        <dsp:cNvSpPr/>
      </dsp:nvSpPr>
      <dsp:spPr>
        <a:xfrm>
          <a:off x="1057183" y="1145944"/>
          <a:ext cx="514350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CH" sz="2200" b="1" i="0" kern="1200" baseline="0"/>
            <a:t>Multiple Business Units (BUs)</a:t>
          </a:r>
          <a:endParaRPr lang="en-US" sz="2200" kern="1200"/>
        </a:p>
      </dsp:txBody>
      <dsp:txXfrm>
        <a:off x="1057183" y="1145944"/>
        <a:ext cx="5143500" cy="915310"/>
      </dsp:txXfrm>
    </dsp:sp>
    <dsp:sp modelId="{D2F7264E-133B-4DBB-A259-0C85F9322C83}">
      <dsp:nvSpPr>
        <dsp:cNvPr id="0" name=""/>
        <dsp:cNvSpPr/>
      </dsp:nvSpPr>
      <dsp:spPr>
        <a:xfrm>
          <a:off x="6200683" y="1145944"/>
          <a:ext cx="52293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90000"/>
            </a:lnSpc>
            <a:spcBef>
              <a:spcPct val="0"/>
            </a:spcBef>
            <a:spcAft>
              <a:spcPct val="35000"/>
            </a:spcAft>
            <a:buNone/>
          </a:pPr>
          <a:r>
            <a:rPr lang="en-CH" sz="1400" b="0" i="0" kern="1200" baseline="0"/>
            <a:t>RWE, Strategic Consulting, Project-based Teams</a:t>
          </a:r>
          <a:endParaRPr lang="en-US" sz="1400" kern="1200"/>
        </a:p>
        <a:p>
          <a:pPr marL="0" lvl="0" indent="0" algn="l" defTabSz="622300">
            <a:lnSpc>
              <a:spcPct val="90000"/>
            </a:lnSpc>
            <a:spcBef>
              <a:spcPct val="0"/>
            </a:spcBef>
            <a:spcAft>
              <a:spcPct val="35000"/>
            </a:spcAft>
            <a:buNone/>
          </a:pPr>
          <a:r>
            <a:rPr lang="en-CH" sz="1400" b="0" i="0" kern="1200" baseline="0"/>
            <a:t>Different levels of R maturity and needs</a:t>
          </a:r>
          <a:endParaRPr lang="en-US" sz="1400" kern="1200"/>
        </a:p>
      </dsp:txBody>
      <dsp:txXfrm>
        <a:off x="6200683" y="1145944"/>
        <a:ext cx="5229316" cy="915310"/>
      </dsp:txXfrm>
    </dsp:sp>
    <dsp:sp modelId="{96E83267-322B-48B1-A62B-D157EAA4DE84}">
      <dsp:nvSpPr>
        <dsp:cNvPr id="0" name=""/>
        <dsp:cNvSpPr/>
      </dsp:nvSpPr>
      <dsp:spPr>
        <a:xfrm>
          <a:off x="0" y="2290082"/>
          <a:ext cx="114300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D61D1-CC51-4B04-8B0F-0D703F60533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E49443-67C5-48A9-B5AA-18E6AC3DDA57}">
      <dsp:nvSpPr>
        <dsp:cNvPr id="0" name=""/>
        <dsp:cNvSpPr/>
      </dsp:nvSpPr>
      <dsp:spPr>
        <a:xfrm>
          <a:off x="1057183" y="2290082"/>
          <a:ext cx="514350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CH" sz="2200" b="1" i="0" kern="1200" baseline="0"/>
            <a:t>Rapid Turnaround Projects</a:t>
          </a:r>
          <a:endParaRPr lang="en-US" sz="2200" kern="1200"/>
        </a:p>
      </dsp:txBody>
      <dsp:txXfrm>
        <a:off x="1057183" y="2290082"/>
        <a:ext cx="5143500" cy="915310"/>
      </dsp:txXfrm>
    </dsp:sp>
    <dsp:sp modelId="{A85901CF-7DF9-460A-BA01-2038EF8750CC}">
      <dsp:nvSpPr>
        <dsp:cNvPr id="0" name=""/>
        <dsp:cNvSpPr/>
      </dsp:nvSpPr>
      <dsp:spPr>
        <a:xfrm>
          <a:off x="6200683" y="2290082"/>
          <a:ext cx="52293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90000"/>
            </a:lnSpc>
            <a:spcBef>
              <a:spcPct val="0"/>
            </a:spcBef>
            <a:spcAft>
              <a:spcPct val="35000"/>
            </a:spcAft>
            <a:buNone/>
          </a:pPr>
          <a:r>
            <a:rPr lang="en-CH" sz="1400" b="0" i="0" kern="1200" baseline="0"/>
            <a:t>Tools must be ready “on-demand” with minimal setup time</a:t>
          </a:r>
          <a:endParaRPr lang="en-US" sz="1400" kern="1200"/>
        </a:p>
      </dsp:txBody>
      <dsp:txXfrm>
        <a:off x="6200683" y="2290082"/>
        <a:ext cx="5229316" cy="915310"/>
      </dsp:txXfrm>
    </dsp:sp>
    <dsp:sp modelId="{92CC0F57-4685-449B-8070-76AA6F64D0DE}">
      <dsp:nvSpPr>
        <dsp:cNvPr id="0" name=""/>
        <dsp:cNvSpPr/>
      </dsp:nvSpPr>
      <dsp:spPr>
        <a:xfrm>
          <a:off x="0" y="3434221"/>
          <a:ext cx="114300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A845D-100A-4F14-BA2B-D63FCDFCF73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E3B5C-ECA6-47AD-8064-428D37B4249D}">
      <dsp:nvSpPr>
        <dsp:cNvPr id="0" name=""/>
        <dsp:cNvSpPr/>
      </dsp:nvSpPr>
      <dsp:spPr>
        <a:xfrm>
          <a:off x="1057183" y="3434221"/>
          <a:ext cx="514350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CH" sz="2200" b="1" i="0" kern="1200" baseline="0"/>
            <a:t>Compliance &amp; Flexibility Must Coexist</a:t>
          </a:r>
          <a:endParaRPr lang="en-US" sz="2200" kern="1200"/>
        </a:p>
      </dsp:txBody>
      <dsp:txXfrm>
        <a:off x="1057183" y="3434221"/>
        <a:ext cx="5143500" cy="915310"/>
      </dsp:txXfrm>
    </dsp:sp>
    <dsp:sp modelId="{57B21957-A4E3-41CF-B4E4-FA731ED30453}">
      <dsp:nvSpPr>
        <dsp:cNvPr id="0" name=""/>
        <dsp:cNvSpPr/>
      </dsp:nvSpPr>
      <dsp:spPr>
        <a:xfrm>
          <a:off x="6200683" y="3434221"/>
          <a:ext cx="52293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22300">
            <a:lnSpc>
              <a:spcPct val="90000"/>
            </a:lnSpc>
            <a:spcBef>
              <a:spcPct val="0"/>
            </a:spcBef>
            <a:spcAft>
              <a:spcPct val="35000"/>
            </a:spcAft>
            <a:buNone/>
          </a:pPr>
          <a:r>
            <a:rPr lang="en-CH" sz="1400" b="0" i="0" kern="1200" baseline="0"/>
            <a:t>Need to allow external packages (CRAN, GitHub, client-supplied)</a:t>
          </a:r>
          <a:endParaRPr lang="en-US" sz="1400" kern="1200"/>
        </a:p>
        <a:p>
          <a:pPr marL="0" lvl="0" indent="0" algn="l" defTabSz="622300">
            <a:lnSpc>
              <a:spcPct val="90000"/>
            </a:lnSpc>
            <a:spcBef>
              <a:spcPct val="0"/>
            </a:spcBef>
            <a:spcAft>
              <a:spcPct val="35000"/>
            </a:spcAft>
            <a:buNone/>
          </a:pPr>
          <a:r>
            <a:rPr lang="en-CH" sz="1400" b="0" i="0" kern="1200" baseline="0"/>
            <a:t>But also ensure reproducibility, audit trails, and SOP alignment</a:t>
          </a:r>
          <a:endParaRPr lang="en-US" sz="1400" kern="1200"/>
        </a:p>
      </dsp:txBody>
      <dsp:txXfrm>
        <a:off x="6200683" y="3434221"/>
        <a:ext cx="52293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AB710-EA44-4934-B057-CA27B22A1B65}">
      <dsp:nvSpPr>
        <dsp:cNvPr id="0" name=""/>
        <dsp:cNvSpPr/>
      </dsp:nvSpPr>
      <dsp:spPr>
        <a:xfrm>
          <a:off x="0" y="531"/>
          <a:ext cx="114300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61DCA-368A-4384-8C1A-2040BA30CE1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6BCBEF-E4C6-4E51-8951-1F2148A32238}">
      <dsp:nvSpPr>
        <dsp:cNvPr id="0" name=""/>
        <dsp:cNvSpPr/>
      </dsp:nvSpPr>
      <dsp:spPr>
        <a:xfrm>
          <a:off x="1435590" y="531"/>
          <a:ext cx="514350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Integration Challenges</a:t>
          </a:r>
        </a:p>
      </dsp:txBody>
      <dsp:txXfrm>
        <a:off x="1435590" y="531"/>
        <a:ext cx="5143500" cy="1242935"/>
      </dsp:txXfrm>
    </dsp:sp>
    <dsp:sp modelId="{AA44EBD1-4E9C-4E9D-B08C-CA7D11D6D735}">
      <dsp:nvSpPr>
        <dsp:cNvPr id="0" name=""/>
        <dsp:cNvSpPr/>
      </dsp:nvSpPr>
      <dsp:spPr>
        <a:xfrm>
          <a:off x="6579090" y="531"/>
          <a:ext cx="48509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Rstudio Windows – Package Manager (cache)</a:t>
          </a:r>
        </a:p>
        <a:p>
          <a:pPr marL="0" lvl="0" indent="0" algn="l" defTabSz="800100">
            <a:lnSpc>
              <a:spcPct val="100000"/>
            </a:lnSpc>
            <a:spcBef>
              <a:spcPct val="0"/>
            </a:spcBef>
            <a:spcAft>
              <a:spcPct val="35000"/>
            </a:spcAft>
            <a:buNone/>
          </a:pPr>
          <a:r>
            <a:rPr lang="en-US" sz="1800" kern="1200"/>
            <a:t>SAS on Windows and POSIT on Linux</a:t>
          </a:r>
        </a:p>
      </dsp:txBody>
      <dsp:txXfrm>
        <a:off x="6579090" y="531"/>
        <a:ext cx="4850909" cy="1242935"/>
      </dsp:txXfrm>
    </dsp:sp>
    <dsp:sp modelId="{D8D11B54-166B-45D4-A9B3-19E3BACC4638}">
      <dsp:nvSpPr>
        <dsp:cNvPr id="0" name=""/>
        <dsp:cNvSpPr/>
      </dsp:nvSpPr>
      <dsp:spPr>
        <a:xfrm>
          <a:off x="0" y="1554201"/>
          <a:ext cx="114300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F891C-835F-40C7-951E-DCF68ECD7430}">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FD1083-5A1F-4332-BCAE-C3D171788827}">
      <dsp:nvSpPr>
        <dsp:cNvPr id="0" name=""/>
        <dsp:cNvSpPr/>
      </dsp:nvSpPr>
      <dsp:spPr>
        <a:xfrm>
          <a:off x="1435590" y="1554201"/>
          <a:ext cx="514350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Data Storage and Workbench access</a:t>
          </a:r>
        </a:p>
      </dsp:txBody>
      <dsp:txXfrm>
        <a:off x="1435590" y="1554201"/>
        <a:ext cx="5143500" cy="1242935"/>
      </dsp:txXfrm>
    </dsp:sp>
    <dsp:sp modelId="{B48F708D-F633-43F2-AEA2-6584E2F8B2EB}">
      <dsp:nvSpPr>
        <dsp:cNvPr id="0" name=""/>
        <dsp:cNvSpPr/>
      </dsp:nvSpPr>
      <dsp:spPr>
        <a:xfrm>
          <a:off x="6579090" y="1554201"/>
          <a:ext cx="48509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Dual Protocol Drives </a:t>
          </a:r>
        </a:p>
        <a:p>
          <a:pPr marL="0" lvl="0" indent="0" algn="l" defTabSz="800100">
            <a:lnSpc>
              <a:spcPct val="100000"/>
            </a:lnSpc>
            <a:spcBef>
              <a:spcPct val="0"/>
            </a:spcBef>
            <a:spcAft>
              <a:spcPct val="35000"/>
            </a:spcAft>
            <a:buNone/>
          </a:pPr>
          <a:r>
            <a:rPr lang="en-US" sz="1800" kern="1200"/>
            <a:t>Migration of folder permissions</a:t>
          </a:r>
        </a:p>
      </dsp:txBody>
      <dsp:txXfrm>
        <a:off x="6579090" y="1554201"/>
        <a:ext cx="4850909" cy="1242935"/>
      </dsp:txXfrm>
    </dsp:sp>
    <dsp:sp modelId="{67F7E974-D066-4E74-A347-E584B64B41C6}">
      <dsp:nvSpPr>
        <dsp:cNvPr id="0" name=""/>
        <dsp:cNvSpPr/>
      </dsp:nvSpPr>
      <dsp:spPr>
        <a:xfrm>
          <a:off x="0" y="3107870"/>
          <a:ext cx="114300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0F5AE2-60B5-4683-B5BE-FE9078B1B77F}">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6B841-A03E-41C3-B5C3-E968D4F627E9}">
      <dsp:nvSpPr>
        <dsp:cNvPr id="0" name=""/>
        <dsp:cNvSpPr/>
      </dsp:nvSpPr>
      <dsp:spPr>
        <a:xfrm>
          <a:off x="1435590" y="3107870"/>
          <a:ext cx="514350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Different instances of Connect for Internal vs External access</a:t>
          </a:r>
        </a:p>
      </dsp:txBody>
      <dsp:txXfrm>
        <a:off x="1435590" y="3107870"/>
        <a:ext cx="5143500" cy="1242935"/>
      </dsp:txXfrm>
    </dsp:sp>
    <dsp:sp modelId="{0BF5A643-5FD8-4DA5-B40D-27C279B878D7}">
      <dsp:nvSpPr>
        <dsp:cNvPr id="0" name=""/>
        <dsp:cNvSpPr/>
      </dsp:nvSpPr>
      <dsp:spPr>
        <a:xfrm>
          <a:off x="6579090" y="3107870"/>
          <a:ext cx="48509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Pros: security, performance, compliance</a:t>
          </a:r>
        </a:p>
        <a:p>
          <a:pPr marL="0" lvl="0" indent="0" algn="l" defTabSz="800100">
            <a:lnSpc>
              <a:spcPct val="100000"/>
            </a:lnSpc>
            <a:spcBef>
              <a:spcPct val="0"/>
            </a:spcBef>
            <a:spcAft>
              <a:spcPct val="35000"/>
            </a:spcAft>
            <a:buNone/>
          </a:pPr>
          <a:r>
            <a:rPr lang="en-US" sz="1800" kern="1200" dirty="0"/>
            <a:t>Cons: integration, maintenance, cost</a:t>
          </a:r>
        </a:p>
      </dsp:txBody>
      <dsp:txXfrm>
        <a:off x="6579090" y="3107870"/>
        <a:ext cx="48509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6C769-899C-4619-8A72-D59BF093DBE5}">
      <dsp:nvSpPr>
        <dsp:cNvPr id="0" name=""/>
        <dsp:cNvSpPr/>
      </dsp:nvSpPr>
      <dsp:spPr>
        <a:xfrm>
          <a:off x="4286250" y="0"/>
          <a:ext cx="2857500" cy="1087834"/>
        </a:xfrm>
        <a:prstGeom prst="trapezoid">
          <a:avLst>
            <a:gd name="adj" fmla="val 131339"/>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a:solidFill>
                <a:schemeClr val="bg1"/>
              </a:solidFill>
            </a:rPr>
            <a:t>SMEs</a:t>
          </a:r>
          <a:endParaRPr lang="en-CH" sz="3300" b="1" kern="1200">
            <a:solidFill>
              <a:schemeClr val="bg1"/>
            </a:solidFill>
          </a:endParaRPr>
        </a:p>
      </dsp:txBody>
      <dsp:txXfrm>
        <a:off x="4286250" y="0"/>
        <a:ext cx="2857500" cy="1087834"/>
      </dsp:txXfrm>
    </dsp:sp>
    <dsp:sp modelId="{B3F3AE2A-144C-4D9A-80F1-7ABADDC43CF5}">
      <dsp:nvSpPr>
        <dsp:cNvPr id="0" name=""/>
        <dsp:cNvSpPr/>
      </dsp:nvSpPr>
      <dsp:spPr>
        <a:xfrm>
          <a:off x="2857500" y="1087834"/>
          <a:ext cx="5715000" cy="1087834"/>
        </a:xfrm>
        <a:prstGeom prst="trapezoid">
          <a:avLst>
            <a:gd name="adj" fmla="val 131339"/>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a:solidFill>
                <a:schemeClr val="bg1"/>
              </a:solidFill>
            </a:rPr>
            <a:t>Small Group Sessions </a:t>
          </a:r>
          <a:endParaRPr lang="en-CH" sz="3300" b="1" kern="1200">
            <a:solidFill>
              <a:schemeClr val="bg1"/>
            </a:solidFill>
          </a:endParaRPr>
        </a:p>
      </dsp:txBody>
      <dsp:txXfrm>
        <a:off x="3857625" y="1087834"/>
        <a:ext cx="3714750" cy="1087834"/>
      </dsp:txXfrm>
    </dsp:sp>
    <dsp:sp modelId="{53AE4F05-A6A5-4E17-84BB-623839BDDDD1}">
      <dsp:nvSpPr>
        <dsp:cNvPr id="0" name=""/>
        <dsp:cNvSpPr/>
      </dsp:nvSpPr>
      <dsp:spPr>
        <a:xfrm>
          <a:off x="1428749" y="2175669"/>
          <a:ext cx="8572500" cy="1087834"/>
        </a:xfrm>
        <a:prstGeom prst="trapezoid">
          <a:avLst>
            <a:gd name="adj" fmla="val 131339"/>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a:solidFill>
                <a:schemeClr val="bg1"/>
              </a:solidFill>
            </a:rPr>
            <a:t>Wider Adoption </a:t>
          </a:r>
          <a:endParaRPr lang="en-CH" sz="3300" b="1" kern="1200">
            <a:solidFill>
              <a:schemeClr val="bg1"/>
            </a:solidFill>
          </a:endParaRPr>
        </a:p>
      </dsp:txBody>
      <dsp:txXfrm>
        <a:off x="2928937" y="2175669"/>
        <a:ext cx="5572125" cy="1087834"/>
      </dsp:txXfrm>
    </dsp:sp>
    <dsp:sp modelId="{F5B8D44F-70E0-41AE-95FC-DA7C96CCB18F}">
      <dsp:nvSpPr>
        <dsp:cNvPr id="0" name=""/>
        <dsp:cNvSpPr/>
      </dsp:nvSpPr>
      <dsp:spPr>
        <a:xfrm>
          <a:off x="0" y="3263503"/>
          <a:ext cx="11430000" cy="1087834"/>
        </a:xfrm>
        <a:prstGeom prst="trapezoid">
          <a:avLst>
            <a:gd name="adj" fmla="val 131339"/>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a:solidFill>
                <a:schemeClr val="bg1"/>
              </a:solidFill>
            </a:rPr>
            <a:t>Culture Shift</a:t>
          </a:r>
          <a:endParaRPr lang="en-CH" sz="3300" b="1" kern="1200">
            <a:solidFill>
              <a:schemeClr val="bg1"/>
            </a:solidFill>
          </a:endParaRPr>
        </a:p>
      </dsp:txBody>
      <dsp:txXfrm>
        <a:off x="2000249" y="3263503"/>
        <a:ext cx="7429500" cy="1087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AD715-4CB4-4D3C-AC1E-03D354EDA42F}">
      <dsp:nvSpPr>
        <dsp:cNvPr id="0" name=""/>
        <dsp:cNvSpPr/>
      </dsp:nvSpPr>
      <dsp:spPr>
        <a:xfrm>
          <a:off x="0" y="753750"/>
          <a:ext cx="11430000"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0" kern="1200"/>
            <a:t>Think well the needs of your environment and share them with IT before taking decisions</a:t>
          </a:r>
          <a:endParaRPr lang="en-US" sz="2000" kern="1200"/>
        </a:p>
      </dsp:txBody>
      <dsp:txXfrm>
        <a:off x="25130" y="778880"/>
        <a:ext cx="11379740" cy="464540"/>
      </dsp:txXfrm>
    </dsp:sp>
    <dsp:sp modelId="{29D15E43-40D3-4B69-98FE-9D3AE8B13815}">
      <dsp:nvSpPr>
        <dsp:cNvPr id="0" name=""/>
        <dsp:cNvSpPr/>
      </dsp:nvSpPr>
      <dsp:spPr>
        <a:xfrm>
          <a:off x="0" y="1268550"/>
          <a:ext cx="11430000"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903"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s-ES" sz="1600" b="0" kern="1200"/>
            <a:t>flexibility, reproducibility</a:t>
          </a:r>
          <a:endParaRPr lang="en-US" sz="1600" kern="1200"/>
        </a:p>
        <a:p>
          <a:pPr marL="171450" lvl="1" indent="-171450" algn="l" defTabSz="711200">
            <a:lnSpc>
              <a:spcPct val="90000"/>
            </a:lnSpc>
            <a:spcBef>
              <a:spcPct val="0"/>
            </a:spcBef>
            <a:spcAft>
              <a:spcPct val="20000"/>
            </a:spcAft>
            <a:buChar char="•"/>
          </a:pPr>
          <a:r>
            <a:rPr lang="es-ES" sz="1600" b="0" kern="1200"/>
            <a:t>Windows vs Linux</a:t>
          </a:r>
          <a:endParaRPr lang="en-US" sz="1600" kern="1200"/>
        </a:p>
        <a:p>
          <a:pPr marL="171450" lvl="1" indent="-171450" algn="l" defTabSz="711200">
            <a:lnSpc>
              <a:spcPct val="90000"/>
            </a:lnSpc>
            <a:spcBef>
              <a:spcPct val="0"/>
            </a:spcBef>
            <a:spcAft>
              <a:spcPct val="20000"/>
            </a:spcAft>
            <a:buChar char="•"/>
          </a:pPr>
          <a:r>
            <a:rPr lang="es-ES" sz="1600" b="0" kern="1200"/>
            <a:t>Containers…</a:t>
          </a:r>
          <a:endParaRPr lang="en-US" sz="1600" kern="1200"/>
        </a:p>
      </dsp:txBody>
      <dsp:txXfrm>
        <a:off x="0" y="1268550"/>
        <a:ext cx="11430000" cy="890100"/>
      </dsp:txXfrm>
    </dsp:sp>
    <dsp:sp modelId="{7A37CFCD-52D3-4918-91EF-D10C68E8E056}">
      <dsp:nvSpPr>
        <dsp:cNvPr id="0" name=""/>
        <dsp:cNvSpPr/>
      </dsp:nvSpPr>
      <dsp:spPr>
        <a:xfrm>
          <a:off x="0" y="2158650"/>
          <a:ext cx="11430000"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0" kern="1200"/>
            <a:t>Starting pilots earlier will help you to avoid problems later</a:t>
          </a:r>
          <a:endParaRPr lang="en-US" sz="2000" kern="1200"/>
        </a:p>
      </dsp:txBody>
      <dsp:txXfrm>
        <a:off x="25130" y="2183780"/>
        <a:ext cx="11379740" cy="464540"/>
      </dsp:txXfrm>
    </dsp:sp>
    <dsp:sp modelId="{DABE5128-F375-4D81-A353-4385CA425DD7}">
      <dsp:nvSpPr>
        <dsp:cNvPr id="0" name=""/>
        <dsp:cNvSpPr/>
      </dsp:nvSpPr>
      <dsp:spPr>
        <a:xfrm>
          <a:off x="0" y="2731050"/>
          <a:ext cx="11430000"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0" kern="1200"/>
            <a:t>Take advantage of public packages to build your environment (renv, testthat, covr…)</a:t>
          </a:r>
          <a:endParaRPr lang="en-US" sz="2000" kern="1200"/>
        </a:p>
      </dsp:txBody>
      <dsp:txXfrm>
        <a:off x="25130" y="2756180"/>
        <a:ext cx="11379740" cy="464540"/>
      </dsp:txXfrm>
    </dsp:sp>
    <dsp:sp modelId="{278C3BC9-9639-44C3-BE02-734F0D5CEBA4}">
      <dsp:nvSpPr>
        <dsp:cNvPr id="0" name=""/>
        <dsp:cNvSpPr/>
      </dsp:nvSpPr>
      <dsp:spPr>
        <a:xfrm>
          <a:off x="0" y="3303450"/>
          <a:ext cx="11430000"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0" kern="1200"/>
            <a:t>Confirm the knowledge of your team, and design the appropriate training strategy accoring to that</a:t>
          </a:r>
          <a:endParaRPr lang="en-US" sz="2000" kern="1200"/>
        </a:p>
      </dsp:txBody>
      <dsp:txXfrm>
        <a:off x="25130" y="3328580"/>
        <a:ext cx="11379740" cy="4645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F6F5E4-D8EA-8C19-B6B0-919EC3EBFD44}"/>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a:extLst>
              <a:ext uri="{FF2B5EF4-FFF2-40B4-BE49-F238E27FC236}">
                <a16:creationId xmlns:a16="http://schemas.microsoft.com/office/drawing/2014/main" id="{10B630DF-FD96-4D9C-BD4B-4020D78E3ADB}"/>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BD34FE12-BAD7-4CD6-8144-9F0D71A22E26}" type="datetimeFigureOut">
              <a:rPr lang="en-US" smtClean="0"/>
              <a:t>7/2/2025</a:t>
            </a:fld>
            <a:endParaRPr lang="en-US" dirty="0"/>
          </a:p>
        </p:txBody>
      </p:sp>
      <p:sp>
        <p:nvSpPr>
          <p:cNvPr id="5" name="Slide Number Placeholder 4">
            <a:extLst>
              <a:ext uri="{FF2B5EF4-FFF2-40B4-BE49-F238E27FC236}">
                <a16:creationId xmlns:a16="http://schemas.microsoft.com/office/drawing/2014/main" id="{F51A69A9-4329-95C5-CB05-A8368216A38B}"/>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EBDDF4B5-8D6E-40BD-8C6D-F3306BE9A28C}" type="slidenum">
              <a:rPr lang="en-US" smtClean="0"/>
              <a:t>‹#›</a:t>
            </a:fld>
            <a:endParaRPr lang="en-US" dirty="0"/>
          </a:p>
        </p:txBody>
      </p:sp>
    </p:spTree>
    <p:extLst>
      <p:ext uri="{BB962C8B-B14F-4D97-AF65-F5344CB8AC3E}">
        <p14:creationId xmlns:p14="http://schemas.microsoft.com/office/powerpoint/2010/main" val="50610739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024" userDrawn="1">
          <p15:clr>
            <a:srgbClr val="F26B43"/>
          </p15:clr>
        </p15:guide>
        <p15:guide id="2" pos="230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1D1C7CD-15A5-4276-9490-8725C7BDD653}" type="datetimeFigureOut">
              <a:rPr lang="en-US" smtClean="0"/>
              <a:t>7/2/2025</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66CA6A3-9C40-4E6B-8ECB-267118A6FB89}" type="slidenum">
              <a:rPr lang="en-US" smtClean="0"/>
              <a:t>‹#›</a:t>
            </a:fld>
            <a:endParaRPr lang="en-US" dirty="0"/>
          </a:p>
        </p:txBody>
      </p:sp>
    </p:spTree>
    <p:extLst>
      <p:ext uri="{BB962C8B-B14F-4D97-AF65-F5344CB8AC3E}">
        <p14:creationId xmlns:p14="http://schemas.microsoft.com/office/powerpoint/2010/main" val="256817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600" dirty="0" err="1"/>
              <a:t>Hello</a:t>
            </a:r>
            <a:r>
              <a:rPr lang="es-ES" sz="1600" dirty="0"/>
              <a:t>, </a:t>
            </a:r>
            <a:r>
              <a:rPr lang="es-ES" sz="1600" dirty="0" err="1"/>
              <a:t>my</a:t>
            </a:r>
            <a:r>
              <a:rPr lang="es-ES" sz="1600" dirty="0"/>
              <a:t> </a:t>
            </a:r>
            <a:r>
              <a:rPr lang="es-ES" sz="1600" dirty="0" err="1"/>
              <a:t>name</a:t>
            </a:r>
            <a:r>
              <a:rPr lang="es-ES" sz="1600" dirty="0"/>
              <a:t> </a:t>
            </a:r>
            <a:r>
              <a:rPr lang="es-ES" sz="1600" dirty="0" err="1"/>
              <a:t>is</a:t>
            </a:r>
            <a:r>
              <a:rPr lang="es-ES" sz="1600" dirty="0"/>
              <a:t> </a:t>
            </a:r>
            <a:r>
              <a:rPr lang="es-ES" sz="1600" dirty="0" err="1"/>
              <a:t>Sebastia</a:t>
            </a:r>
            <a:r>
              <a:rPr lang="es-ES" sz="1600" dirty="0"/>
              <a:t> </a:t>
            </a:r>
            <a:r>
              <a:rPr lang="es-ES" sz="1600" dirty="0" err="1"/>
              <a:t>Barcelo</a:t>
            </a:r>
            <a:r>
              <a:rPr lang="es-ES" sz="1600" dirty="0"/>
              <a:t>, and </a:t>
            </a:r>
            <a:r>
              <a:rPr lang="es-ES" sz="1600" dirty="0" err="1"/>
              <a:t>today</a:t>
            </a:r>
            <a:r>
              <a:rPr lang="es-ES" sz="1600" dirty="0"/>
              <a:t> I </a:t>
            </a:r>
            <a:r>
              <a:rPr lang="es-ES" sz="1600" dirty="0" err="1"/>
              <a:t>wanted</a:t>
            </a:r>
            <a:r>
              <a:rPr lang="es-ES" sz="1600" dirty="0"/>
              <a:t> </a:t>
            </a:r>
            <a:r>
              <a:rPr lang="es-ES" sz="1600" dirty="0" err="1"/>
              <a:t>to</a:t>
            </a:r>
            <a:r>
              <a:rPr lang="es-ES" sz="1600" dirty="0"/>
              <a:t> </a:t>
            </a:r>
            <a:r>
              <a:rPr lang="es-ES" sz="1600" dirty="0" err="1"/>
              <a:t>talk</a:t>
            </a:r>
            <a:r>
              <a:rPr lang="es-ES" sz="1600" dirty="0"/>
              <a:t> </a:t>
            </a:r>
            <a:r>
              <a:rPr lang="es-ES" sz="1600" dirty="0" err="1"/>
              <a:t>about</a:t>
            </a:r>
            <a:r>
              <a:rPr lang="es-ES" sz="1600" dirty="0"/>
              <a:t> </a:t>
            </a:r>
            <a:r>
              <a:rPr lang="es-ES" sz="1600" dirty="0" err="1"/>
              <a:t>how</a:t>
            </a:r>
            <a:r>
              <a:rPr lang="es-ES" sz="1600" dirty="0"/>
              <a:t> </a:t>
            </a:r>
            <a:r>
              <a:rPr lang="es-ES" sz="1600" dirty="0" err="1"/>
              <a:t>we</a:t>
            </a:r>
            <a:r>
              <a:rPr lang="es-ES" sz="1600" dirty="0"/>
              <a:t> are </a:t>
            </a:r>
            <a:r>
              <a:rPr lang="es-ES" sz="1600" dirty="0" err="1"/>
              <a:t>navigating</a:t>
            </a:r>
            <a:r>
              <a:rPr lang="es-ES" sz="1600" dirty="0"/>
              <a:t> </a:t>
            </a:r>
            <a:r>
              <a:rPr lang="es-ES" sz="1600" dirty="0" err="1"/>
              <a:t>the</a:t>
            </a:r>
            <a:r>
              <a:rPr lang="es-ES" sz="1600" dirty="0"/>
              <a:t> </a:t>
            </a:r>
            <a:r>
              <a:rPr lang="es-ES" sz="1600" dirty="0" err="1"/>
              <a:t>change</a:t>
            </a:r>
            <a:r>
              <a:rPr lang="es-ES" sz="1600" dirty="0"/>
              <a:t> </a:t>
            </a:r>
            <a:r>
              <a:rPr lang="es-ES" sz="1600" dirty="0" err="1"/>
              <a:t>to</a:t>
            </a:r>
            <a:r>
              <a:rPr lang="es-ES" sz="1600" dirty="0"/>
              <a:t> R in </a:t>
            </a:r>
            <a:r>
              <a:rPr lang="es-ES" sz="1600" dirty="0" err="1"/>
              <a:t>Cytel</a:t>
            </a:r>
            <a:r>
              <a:rPr lang="es-ES" sz="1600" dirty="0"/>
              <a:t> as a CRO, and </a:t>
            </a:r>
            <a:r>
              <a:rPr lang="es-ES" sz="1600" dirty="0" err="1"/>
              <a:t>what</a:t>
            </a:r>
            <a:r>
              <a:rPr lang="es-ES" sz="1600" dirty="0"/>
              <a:t> I </a:t>
            </a:r>
            <a:r>
              <a:rPr lang="es-ES" sz="1600" dirty="0" err="1"/>
              <a:t>wish</a:t>
            </a:r>
            <a:r>
              <a:rPr lang="es-ES" sz="1600" dirty="0"/>
              <a:t> I </a:t>
            </a:r>
            <a:r>
              <a:rPr lang="es-ES" sz="1600" dirty="0" err="1"/>
              <a:t>knew</a:t>
            </a:r>
            <a:r>
              <a:rPr lang="es-ES" sz="1600" dirty="0"/>
              <a:t> </a:t>
            </a:r>
            <a:r>
              <a:rPr lang="es-ES" sz="1600" dirty="0" err="1"/>
              <a:t>before</a:t>
            </a:r>
            <a:r>
              <a:rPr lang="es-ES" sz="1600" dirty="0"/>
              <a:t> </a:t>
            </a:r>
            <a:r>
              <a:rPr lang="es-ES" sz="1600" dirty="0" err="1"/>
              <a:t>starting</a:t>
            </a:r>
            <a:r>
              <a:rPr lang="es-ES" sz="1600" dirty="0"/>
              <a:t> </a:t>
            </a:r>
            <a:r>
              <a:rPr lang="es-ES" sz="1600" dirty="0" err="1"/>
              <a:t>to</a:t>
            </a:r>
            <a:r>
              <a:rPr lang="es-ES" sz="1600" dirty="0"/>
              <a:t> </a:t>
            </a:r>
            <a:r>
              <a:rPr lang="es-ES" sz="1600" dirty="0" err="1"/>
              <a:t>think</a:t>
            </a:r>
            <a:r>
              <a:rPr lang="es-ES" sz="1600" dirty="0"/>
              <a:t> </a:t>
            </a:r>
            <a:r>
              <a:rPr lang="es-ES" sz="1600" dirty="0" err="1"/>
              <a:t>about</a:t>
            </a:r>
            <a:r>
              <a:rPr lang="es-ES" sz="1600" dirty="0"/>
              <a:t> </a:t>
            </a:r>
            <a:r>
              <a:rPr lang="es-ES" sz="1600" dirty="0" err="1"/>
              <a:t>this</a:t>
            </a:r>
            <a:r>
              <a:rPr lang="es-ES" sz="1600" dirty="0"/>
              <a:t> </a:t>
            </a:r>
            <a:r>
              <a:rPr lang="es-ES" sz="1600" dirty="0" err="1"/>
              <a:t>transition</a:t>
            </a:r>
            <a:r>
              <a:rPr lang="es-ES" sz="1600" dirty="0"/>
              <a:t>.</a:t>
            </a:r>
            <a:endParaRPr lang="en-CH" sz="1600" dirty="0"/>
          </a:p>
        </p:txBody>
      </p:sp>
      <p:sp>
        <p:nvSpPr>
          <p:cNvPr id="4" name="Slide Number Placeholder 3"/>
          <p:cNvSpPr>
            <a:spLocks noGrp="1"/>
          </p:cNvSpPr>
          <p:nvPr>
            <p:ph type="sldNum" sz="quarter" idx="5"/>
          </p:nvPr>
        </p:nvSpPr>
        <p:spPr/>
        <p:txBody>
          <a:bodyPr/>
          <a:lstStyle/>
          <a:p>
            <a:fld id="{166CA6A3-9C40-4E6B-8ECB-267118A6FB89}" type="slidenum">
              <a:rPr lang="en-US" smtClean="0"/>
              <a:t>1</a:t>
            </a:fld>
            <a:endParaRPr lang="en-US" dirty="0"/>
          </a:p>
        </p:txBody>
      </p:sp>
    </p:spTree>
    <p:extLst>
      <p:ext uri="{BB962C8B-B14F-4D97-AF65-F5344CB8AC3E}">
        <p14:creationId xmlns:p14="http://schemas.microsoft.com/office/powerpoint/2010/main" val="2059861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Do </a:t>
            </a:r>
            <a:r>
              <a:rPr lang="es-ES" dirty="0" err="1"/>
              <a:t>we</a:t>
            </a:r>
            <a:r>
              <a:rPr lang="es-ES" dirty="0"/>
              <a:t> </a:t>
            </a:r>
            <a:r>
              <a:rPr lang="es-ES" dirty="0" err="1"/>
              <a:t>really</a:t>
            </a:r>
            <a:r>
              <a:rPr lang="es-ES" dirty="0"/>
              <a:t> </a:t>
            </a:r>
            <a:r>
              <a:rPr lang="es-ES" dirty="0" err="1"/>
              <a:t>know</a:t>
            </a:r>
            <a:r>
              <a:rPr lang="es-ES" dirty="0"/>
              <a:t> </a:t>
            </a:r>
            <a:r>
              <a:rPr lang="es-ES" dirty="0" err="1"/>
              <a:t>the</a:t>
            </a:r>
            <a:r>
              <a:rPr lang="es-ES" dirty="0"/>
              <a:t> </a:t>
            </a:r>
            <a:r>
              <a:rPr lang="es-ES" dirty="0" err="1"/>
              <a:t>skills</a:t>
            </a:r>
            <a:r>
              <a:rPr lang="es-ES" dirty="0"/>
              <a:t> </a:t>
            </a:r>
            <a:r>
              <a:rPr lang="es-ES" dirty="0" err="1"/>
              <a:t>of</a:t>
            </a:r>
            <a:r>
              <a:rPr lang="es-ES" dirty="0"/>
              <a:t> </a:t>
            </a:r>
            <a:r>
              <a:rPr lang="es-ES" dirty="0" err="1"/>
              <a:t>our</a:t>
            </a:r>
            <a:r>
              <a:rPr lang="es-ES" dirty="0"/>
              <a:t> </a:t>
            </a:r>
            <a:r>
              <a:rPr lang="es-ES" dirty="0" err="1"/>
              <a:t>teams</a:t>
            </a:r>
            <a:r>
              <a:rPr lang="es-ES" dirty="0"/>
              <a:t>? And </a:t>
            </a:r>
            <a:r>
              <a:rPr lang="es-ES" dirty="0" err="1"/>
              <a:t>the</a:t>
            </a:r>
            <a:r>
              <a:rPr lang="es-ES" dirty="0"/>
              <a:t> </a:t>
            </a:r>
            <a:r>
              <a:rPr lang="es-ES" dirty="0" err="1"/>
              <a:t>answer</a:t>
            </a:r>
            <a:r>
              <a:rPr lang="es-ES" dirty="0"/>
              <a:t> </a:t>
            </a:r>
            <a:r>
              <a:rPr lang="es-ES" dirty="0" err="1"/>
              <a:t>to</a:t>
            </a:r>
            <a:r>
              <a:rPr lang="es-ES" dirty="0"/>
              <a:t> </a:t>
            </a:r>
            <a:r>
              <a:rPr lang="es-ES" dirty="0" err="1"/>
              <a:t>that</a:t>
            </a:r>
            <a:r>
              <a:rPr lang="es-ES" dirty="0"/>
              <a:t> </a:t>
            </a:r>
            <a:r>
              <a:rPr lang="es-ES" dirty="0" err="1"/>
              <a:t>was</a:t>
            </a:r>
            <a:r>
              <a:rPr lang="es-ES" dirty="0"/>
              <a:t> a </a:t>
            </a:r>
            <a:r>
              <a:rPr lang="es-ES" dirty="0" err="1"/>
              <a:t>clear</a:t>
            </a:r>
            <a:r>
              <a:rPr lang="es-ES" dirty="0"/>
              <a:t> NO. </a:t>
            </a:r>
          </a:p>
          <a:p>
            <a:endParaRPr lang="es-ES" dirty="0"/>
          </a:p>
          <a:p>
            <a:r>
              <a:rPr lang="es-ES" dirty="0"/>
              <a:t>So, </a:t>
            </a:r>
            <a:r>
              <a:rPr lang="es-ES" dirty="0" err="1"/>
              <a:t>we</a:t>
            </a:r>
            <a:r>
              <a:rPr lang="es-ES" dirty="0"/>
              <a:t> </a:t>
            </a:r>
            <a:r>
              <a:rPr lang="es-ES" dirty="0" err="1"/>
              <a:t>decided</a:t>
            </a:r>
            <a:r>
              <a:rPr lang="es-ES" dirty="0"/>
              <a:t> </a:t>
            </a:r>
            <a:r>
              <a:rPr lang="es-ES" dirty="0" err="1"/>
              <a:t>to</a:t>
            </a:r>
            <a:r>
              <a:rPr lang="es-ES" dirty="0"/>
              <a:t> do a </a:t>
            </a:r>
            <a:r>
              <a:rPr lang="es-ES" dirty="0" err="1"/>
              <a:t>survey</a:t>
            </a:r>
            <a:r>
              <a:rPr lang="es-ES" dirty="0"/>
              <a:t> </a:t>
            </a:r>
            <a:r>
              <a:rPr lang="es-ES" dirty="0" err="1"/>
              <a:t>accross</a:t>
            </a:r>
            <a:r>
              <a:rPr lang="es-ES" dirty="0"/>
              <a:t> </a:t>
            </a:r>
            <a:r>
              <a:rPr lang="es-ES" dirty="0" err="1"/>
              <a:t>different</a:t>
            </a:r>
            <a:r>
              <a:rPr lang="es-ES" dirty="0"/>
              <a:t> </a:t>
            </a:r>
            <a:r>
              <a:rPr lang="es-ES" dirty="0" err="1"/>
              <a:t>departments</a:t>
            </a:r>
            <a:r>
              <a:rPr lang="es-ES" dirty="0"/>
              <a:t> and </a:t>
            </a:r>
            <a:r>
              <a:rPr lang="es-ES" dirty="0" err="1"/>
              <a:t>we</a:t>
            </a:r>
            <a:r>
              <a:rPr lang="es-ES" dirty="0"/>
              <a:t> </a:t>
            </a:r>
            <a:r>
              <a:rPr lang="es-ES" dirty="0" err="1"/>
              <a:t>confirmed</a:t>
            </a:r>
            <a:r>
              <a:rPr lang="es-ES" dirty="0"/>
              <a:t> </a:t>
            </a:r>
            <a:r>
              <a:rPr lang="es-ES" dirty="0" err="1"/>
              <a:t>what</a:t>
            </a:r>
            <a:r>
              <a:rPr lang="es-ES" dirty="0"/>
              <a:t> </a:t>
            </a:r>
            <a:r>
              <a:rPr lang="es-ES" dirty="0" err="1"/>
              <a:t>we</a:t>
            </a:r>
            <a:r>
              <a:rPr lang="es-ES" dirty="0"/>
              <a:t> </a:t>
            </a:r>
            <a:r>
              <a:rPr lang="es-ES" dirty="0" err="1"/>
              <a:t>thought</a:t>
            </a:r>
            <a:r>
              <a:rPr lang="es-ES" dirty="0"/>
              <a:t>. A </a:t>
            </a:r>
            <a:r>
              <a:rPr lang="es-ES" dirty="0" err="1"/>
              <a:t>lot</a:t>
            </a:r>
            <a:r>
              <a:rPr lang="es-ES" dirty="0"/>
              <a:t> </a:t>
            </a:r>
            <a:r>
              <a:rPr lang="es-ES" dirty="0" err="1"/>
              <a:t>of</a:t>
            </a:r>
            <a:r>
              <a:rPr lang="es-ES" dirty="0"/>
              <a:t> </a:t>
            </a:r>
            <a:r>
              <a:rPr lang="es-ES" dirty="0" err="1"/>
              <a:t>people</a:t>
            </a:r>
            <a:r>
              <a:rPr lang="es-ES" dirty="0"/>
              <a:t> </a:t>
            </a:r>
            <a:r>
              <a:rPr lang="es-ES" dirty="0" err="1"/>
              <a:t>had</a:t>
            </a:r>
            <a:r>
              <a:rPr lang="es-ES" dirty="0"/>
              <a:t> no prior </a:t>
            </a:r>
            <a:r>
              <a:rPr lang="es-ES" dirty="0" err="1"/>
              <a:t>experience</a:t>
            </a:r>
            <a:r>
              <a:rPr lang="es-ES" dirty="0"/>
              <a:t> in R, a </a:t>
            </a:r>
            <a:r>
              <a:rPr lang="es-ES" dirty="0" err="1"/>
              <a:t>another</a:t>
            </a:r>
            <a:r>
              <a:rPr lang="es-ES" dirty="0"/>
              <a:t> </a:t>
            </a:r>
            <a:r>
              <a:rPr lang="es-ES" dirty="0" err="1"/>
              <a:t>huge</a:t>
            </a:r>
            <a:r>
              <a:rPr lang="es-ES" dirty="0"/>
              <a:t> </a:t>
            </a:r>
            <a:r>
              <a:rPr lang="es-ES" dirty="0" err="1"/>
              <a:t>portion</a:t>
            </a:r>
            <a:r>
              <a:rPr lang="es-ES" dirty="0"/>
              <a:t> </a:t>
            </a:r>
            <a:r>
              <a:rPr lang="es-ES" dirty="0" err="1"/>
              <a:t>considered</a:t>
            </a:r>
            <a:r>
              <a:rPr lang="es-ES" dirty="0"/>
              <a:t> </a:t>
            </a:r>
            <a:r>
              <a:rPr lang="es-ES" dirty="0" err="1"/>
              <a:t>themselves</a:t>
            </a:r>
            <a:r>
              <a:rPr lang="es-ES" dirty="0"/>
              <a:t> as </a:t>
            </a:r>
            <a:r>
              <a:rPr lang="es-ES" dirty="0" err="1"/>
              <a:t>begginers</a:t>
            </a:r>
            <a:r>
              <a:rPr lang="es-ES" dirty="0"/>
              <a:t>. </a:t>
            </a:r>
          </a:p>
          <a:p>
            <a:endParaRPr lang="es-ES" dirty="0"/>
          </a:p>
          <a:p>
            <a:r>
              <a:rPr lang="es-ES" dirty="0"/>
              <a:t>In </a:t>
            </a:r>
            <a:r>
              <a:rPr lang="es-ES" dirty="0" err="1"/>
              <a:t>this</a:t>
            </a:r>
            <a:r>
              <a:rPr lang="es-ES" dirty="0"/>
              <a:t> </a:t>
            </a:r>
            <a:r>
              <a:rPr lang="es-ES" dirty="0" err="1"/>
              <a:t>survey</a:t>
            </a:r>
            <a:r>
              <a:rPr lang="es-ES" dirty="0"/>
              <a:t>, </a:t>
            </a:r>
            <a:r>
              <a:rPr lang="es-ES" dirty="0" err="1"/>
              <a:t>we</a:t>
            </a:r>
            <a:r>
              <a:rPr lang="es-ES" dirty="0"/>
              <a:t> </a:t>
            </a:r>
            <a:r>
              <a:rPr lang="es-ES" dirty="0" err="1"/>
              <a:t>were</a:t>
            </a:r>
            <a:r>
              <a:rPr lang="es-ES" dirty="0"/>
              <a:t> </a:t>
            </a:r>
            <a:r>
              <a:rPr lang="es-ES" dirty="0" err="1"/>
              <a:t>going</a:t>
            </a:r>
            <a:r>
              <a:rPr lang="es-ES" dirty="0"/>
              <a:t> </a:t>
            </a:r>
            <a:r>
              <a:rPr lang="es-ES" dirty="0" err="1"/>
              <a:t>into</a:t>
            </a:r>
            <a:r>
              <a:rPr lang="es-ES" dirty="0"/>
              <a:t> </a:t>
            </a:r>
            <a:r>
              <a:rPr lang="es-ES" dirty="0" err="1"/>
              <a:t>deeper</a:t>
            </a:r>
            <a:r>
              <a:rPr lang="es-ES" dirty="0"/>
              <a:t> </a:t>
            </a:r>
            <a:r>
              <a:rPr lang="es-ES" dirty="0" err="1"/>
              <a:t>details</a:t>
            </a:r>
            <a:r>
              <a:rPr lang="es-ES" dirty="0"/>
              <a:t> </a:t>
            </a:r>
            <a:r>
              <a:rPr lang="es-ES" dirty="0" err="1"/>
              <a:t>about</a:t>
            </a:r>
            <a:r>
              <a:rPr lang="es-ES" dirty="0"/>
              <a:t> </a:t>
            </a:r>
            <a:r>
              <a:rPr lang="es-ES" dirty="0" err="1"/>
              <a:t>the</a:t>
            </a:r>
            <a:r>
              <a:rPr lang="es-ES" dirty="0"/>
              <a:t> </a:t>
            </a:r>
            <a:r>
              <a:rPr lang="es-ES" dirty="0" err="1"/>
              <a:t>departments</a:t>
            </a:r>
            <a:r>
              <a:rPr lang="es-ES" dirty="0"/>
              <a:t>, roles and </a:t>
            </a:r>
            <a:r>
              <a:rPr lang="es-ES" dirty="0" err="1"/>
              <a:t>specific</a:t>
            </a:r>
            <a:r>
              <a:rPr lang="es-ES" dirty="0"/>
              <a:t> </a:t>
            </a:r>
            <a:r>
              <a:rPr lang="es-ES" dirty="0" err="1"/>
              <a:t>skills</a:t>
            </a:r>
            <a:r>
              <a:rPr lang="es-ES" dirty="0"/>
              <a:t>, </a:t>
            </a:r>
            <a:r>
              <a:rPr lang="es-ES" dirty="0" err="1"/>
              <a:t>for</a:t>
            </a:r>
            <a:r>
              <a:rPr lang="es-ES" dirty="0"/>
              <a:t> </a:t>
            </a:r>
            <a:r>
              <a:rPr lang="es-ES" dirty="0" err="1"/>
              <a:t>example</a:t>
            </a:r>
            <a:r>
              <a:rPr lang="es-ES" dirty="0"/>
              <a:t>…</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11</a:t>
            </a:fld>
            <a:endParaRPr lang="en-US" dirty="0"/>
          </a:p>
        </p:txBody>
      </p:sp>
    </p:spTree>
    <p:extLst>
      <p:ext uri="{BB962C8B-B14F-4D97-AF65-F5344CB8AC3E}">
        <p14:creationId xmlns:p14="http://schemas.microsoft.com/office/powerpoint/2010/main" val="353138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Asking</a:t>
            </a:r>
            <a:r>
              <a:rPr lang="es-ES" dirty="0"/>
              <a:t> </a:t>
            </a:r>
            <a:r>
              <a:rPr lang="es-ES" dirty="0" err="1"/>
              <a:t>them</a:t>
            </a:r>
            <a:r>
              <a:rPr lang="es-ES" dirty="0"/>
              <a:t> </a:t>
            </a:r>
            <a:r>
              <a:rPr lang="es-ES" dirty="0" err="1"/>
              <a:t>to</a:t>
            </a:r>
            <a:r>
              <a:rPr lang="es-ES" dirty="0"/>
              <a:t> </a:t>
            </a:r>
            <a:r>
              <a:rPr lang="es-ES" dirty="0" err="1"/>
              <a:t>confirm</a:t>
            </a:r>
            <a:r>
              <a:rPr lang="es-ES" dirty="0"/>
              <a:t> </a:t>
            </a:r>
            <a:r>
              <a:rPr lang="es-ES" dirty="0" err="1"/>
              <a:t>if</a:t>
            </a:r>
            <a:r>
              <a:rPr lang="es-ES" dirty="0"/>
              <a:t> </a:t>
            </a:r>
            <a:r>
              <a:rPr lang="es-ES" dirty="0" err="1"/>
              <a:t>they</a:t>
            </a:r>
            <a:r>
              <a:rPr lang="es-ES" dirty="0"/>
              <a:t> </a:t>
            </a:r>
            <a:r>
              <a:rPr lang="es-ES" dirty="0" err="1"/>
              <a:t>had</a:t>
            </a:r>
            <a:r>
              <a:rPr lang="es-ES" dirty="0"/>
              <a:t> real </a:t>
            </a:r>
            <a:r>
              <a:rPr lang="es-ES" dirty="0" err="1"/>
              <a:t>experience</a:t>
            </a:r>
            <a:r>
              <a:rPr lang="es-ES" dirty="0"/>
              <a:t> </a:t>
            </a:r>
            <a:r>
              <a:rPr lang="es-ES" dirty="0" err="1"/>
              <a:t>using</a:t>
            </a:r>
            <a:r>
              <a:rPr lang="es-ES" dirty="0"/>
              <a:t> </a:t>
            </a:r>
            <a:r>
              <a:rPr lang="es-ES" dirty="0" err="1"/>
              <a:t>specific</a:t>
            </a:r>
            <a:r>
              <a:rPr lang="es-ES" dirty="0"/>
              <a:t> </a:t>
            </a:r>
            <a:r>
              <a:rPr lang="es-ES" dirty="0" err="1"/>
              <a:t>packages</a:t>
            </a:r>
            <a:r>
              <a:rPr lang="es-ES" dirty="0"/>
              <a:t> </a:t>
            </a:r>
            <a:r>
              <a:rPr lang="es-ES" dirty="0" err="1"/>
              <a:t>or</a:t>
            </a:r>
            <a:r>
              <a:rPr lang="es-ES" dirty="0"/>
              <a:t> </a:t>
            </a:r>
            <a:r>
              <a:rPr lang="es-ES" dirty="0" err="1"/>
              <a:t>tools</a:t>
            </a:r>
            <a:r>
              <a:rPr lang="es-ES" dirty="0"/>
              <a:t>. </a:t>
            </a:r>
            <a:r>
              <a:rPr lang="es-ES" dirty="0" err="1"/>
              <a:t>Going</a:t>
            </a:r>
            <a:r>
              <a:rPr lang="es-ES" dirty="0"/>
              <a:t> </a:t>
            </a:r>
            <a:r>
              <a:rPr lang="es-ES" dirty="0" err="1"/>
              <a:t>from</a:t>
            </a:r>
            <a:r>
              <a:rPr lang="es-ES" dirty="0"/>
              <a:t> </a:t>
            </a:r>
            <a:r>
              <a:rPr lang="es-ES" dirty="0" err="1"/>
              <a:t>basic</a:t>
            </a:r>
            <a:r>
              <a:rPr lang="es-ES" dirty="0"/>
              <a:t> data </a:t>
            </a:r>
            <a:r>
              <a:rPr lang="es-ES" dirty="0" err="1"/>
              <a:t>manipulation</a:t>
            </a:r>
            <a:r>
              <a:rPr lang="es-ES" dirty="0"/>
              <a:t> </a:t>
            </a:r>
            <a:r>
              <a:rPr lang="es-ES" dirty="0" err="1"/>
              <a:t>with</a:t>
            </a:r>
            <a:r>
              <a:rPr lang="es-ES" dirty="0"/>
              <a:t> </a:t>
            </a:r>
            <a:r>
              <a:rPr lang="es-ES" dirty="0" err="1"/>
              <a:t>Dplyr</a:t>
            </a:r>
            <a:r>
              <a:rPr lang="es-ES" dirty="0"/>
              <a:t>, </a:t>
            </a:r>
            <a:r>
              <a:rPr lang="es-ES" dirty="0" err="1"/>
              <a:t>statistical</a:t>
            </a:r>
            <a:r>
              <a:rPr lang="es-ES" dirty="0"/>
              <a:t> </a:t>
            </a:r>
            <a:r>
              <a:rPr lang="es-ES" dirty="0" err="1"/>
              <a:t>modelling</a:t>
            </a:r>
            <a:r>
              <a:rPr lang="es-ES" dirty="0"/>
              <a:t> and data </a:t>
            </a:r>
            <a:r>
              <a:rPr lang="es-ES" dirty="0" err="1"/>
              <a:t>visualization</a:t>
            </a:r>
            <a:r>
              <a:rPr lang="es-ES" dirty="0"/>
              <a:t>, </a:t>
            </a:r>
            <a:r>
              <a:rPr lang="es-ES" dirty="0" err="1"/>
              <a:t>or</a:t>
            </a:r>
            <a:r>
              <a:rPr lang="es-ES" dirty="0"/>
              <a:t> Machine </a:t>
            </a:r>
            <a:r>
              <a:rPr lang="es-ES" dirty="0" err="1"/>
              <a:t>Learning</a:t>
            </a:r>
            <a:r>
              <a:rPr lang="es-ES" dirty="0"/>
              <a:t> and Git.</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12</a:t>
            </a:fld>
            <a:endParaRPr lang="en-US" dirty="0"/>
          </a:p>
        </p:txBody>
      </p:sp>
    </p:spTree>
    <p:extLst>
      <p:ext uri="{BB962C8B-B14F-4D97-AF65-F5344CB8AC3E}">
        <p14:creationId xmlns:p14="http://schemas.microsoft.com/office/powerpoint/2010/main" val="3579468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But</a:t>
            </a:r>
            <a:r>
              <a:rPr lang="es-ES" dirty="0"/>
              <a:t> </a:t>
            </a:r>
            <a:r>
              <a:rPr lang="es-ES" dirty="0" err="1"/>
              <a:t>not</a:t>
            </a:r>
            <a:r>
              <a:rPr lang="es-ES" dirty="0"/>
              <a:t> </a:t>
            </a:r>
            <a:r>
              <a:rPr lang="es-ES" dirty="0" err="1"/>
              <a:t>all</a:t>
            </a:r>
            <a:r>
              <a:rPr lang="es-ES" dirty="0"/>
              <a:t> </a:t>
            </a:r>
            <a:r>
              <a:rPr lang="es-ES" dirty="0" err="1"/>
              <a:t>teams</a:t>
            </a:r>
            <a:r>
              <a:rPr lang="es-ES" dirty="0"/>
              <a:t> </a:t>
            </a:r>
            <a:r>
              <a:rPr lang="es-ES" dirty="0" err="1"/>
              <a:t>have</a:t>
            </a:r>
            <a:r>
              <a:rPr lang="es-ES" dirty="0"/>
              <a:t> </a:t>
            </a:r>
            <a:r>
              <a:rPr lang="es-ES" dirty="0" err="1"/>
              <a:t>the</a:t>
            </a:r>
            <a:r>
              <a:rPr lang="es-ES" dirty="0"/>
              <a:t> </a:t>
            </a:r>
            <a:r>
              <a:rPr lang="es-ES" dirty="0" err="1"/>
              <a:t>same</a:t>
            </a:r>
            <a:r>
              <a:rPr lang="es-ES" dirty="0"/>
              <a:t> </a:t>
            </a:r>
            <a:r>
              <a:rPr lang="es-ES" dirty="0" err="1"/>
              <a:t>level</a:t>
            </a:r>
            <a:r>
              <a:rPr lang="es-ES" dirty="0"/>
              <a:t> </a:t>
            </a:r>
            <a:r>
              <a:rPr lang="es-ES" dirty="0" err="1"/>
              <a:t>of</a:t>
            </a:r>
            <a:r>
              <a:rPr lang="es-ES" dirty="0"/>
              <a:t> </a:t>
            </a:r>
            <a:r>
              <a:rPr lang="es-ES" dirty="0" err="1"/>
              <a:t>Skills</a:t>
            </a:r>
            <a:r>
              <a:rPr lang="es-ES" dirty="0"/>
              <a:t>. </a:t>
            </a:r>
            <a:r>
              <a:rPr lang="es-ES" dirty="0" err="1"/>
              <a:t>For</a:t>
            </a:r>
            <a:r>
              <a:rPr lang="es-ES" dirty="0"/>
              <a:t> </a:t>
            </a:r>
            <a:r>
              <a:rPr lang="es-ES" dirty="0" err="1"/>
              <a:t>example</a:t>
            </a:r>
            <a:r>
              <a:rPr lang="es-ES" dirty="0"/>
              <a:t>, </a:t>
            </a:r>
            <a:r>
              <a:rPr lang="es-ES" dirty="0" err="1"/>
              <a:t>to</a:t>
            </a:r>
            <a:r>
              <a:rPr lang="es-ES" dirty="0"/>
              <a:t> </a:t>
            </a:r>
            <a:r>
              <a:rPr lang="es-ES" dirty="0" err="1"/>
              <a:t>the</a:t>
            </a:r>
            <a:r>
              <a:rPr lang="es-ES" dirty="0"/>
              <a:t> </a:t>
            </a:r>
            <a:r>
              <a:rPr lang="es-ES" dirty="0" err="1"/>
              <a:t>same</a:t>
            </a:r>
            <a:r>
              <a:rPr lang="es-ES" dirty="0"/>
              <a:t> </a:t>
            </a:r>
            <a:r>
              <a:rPr lang="es-ES" dirty="0" err="1"/>
              <a:t>questions</a:t>
            </a:r>
            <a:r>
              <a:rPr lang="es-ES" dirty="0"/>
              <a:t>, </a:t>
            </a:r>
            <a:r>
              <a:rPr lang="es-ES" dirty="0" err="1"/>
              <a:t>the</a:t>
            </a:r>
            <a:r>
              <a:rPr lang="es-ES" dirty="0"/>
              <a:t> </a:t>
            </a:r>
            <a:r>
              <a:rPr lang="es-ES" dirty="0" err="1"/>
              <a:t>level</a:t>
            </a:r>
            <a:r>
              <a:rPr lang="es-ES" dirty="0"/>
              <a:t> </a:t>
            </a:r>
            <a:r>
              <a:rPr lang="es-ES" dirty="0" err="1"/>
              <a:t>of</a:t>
            </a:r>
            <a:r>
              <a:rPr lang="es-ES" dirty="0"/>
              <a:t> </a:t>
            </a:r>
            <a:r>
              <a:rPr lang="es-ES" dirty="0" err="1"/>
              <a:t>knowledge</a:t>
            </a:r>
            <a:r>
              <a:rPr lang="es-ES" dirty="0"/>
              <a:t> in </a:t>
            </a:r>
            <a:r>
              <a:rPr lang="es-ES" dirty="0" err="1"/>
              <a:t>our</a:t>
            </a:r>
            <a:r>
              <a:rPr lang="es-ES" dirty="0"/>
              <a:t> </a:t>
            </a:r>
            <a:r>
              <a:rPr lang="es-ES" dirty="0" err="1"/>
              <a:t>Strategic</a:t>
            </a:r>
            <a:r>
              <a:rPr lang="es-ES" dirty="0"/>
              <a:t> </a:t>
            </a:r>
            <a:r>
              <a:rPr lang="es-ES" dirty="0" err="1"/>
              <a:t>Consulting</a:t>
            </a:r>
            <a:r>
              <a:rPr lang="es-ES" dirty="0"/>
              <a:t> </a:t>
            </a:r>
            <a:r>
              <a:rPr lang="es-ES" dirty="0" err="1"/>
              <a:t>team</a:t>
            </a:r>
            <a:r>
              <a:rPr lang="es-ES" dirty="0"/>
              <a:t> </a:t>
            </a:r>
            <a:r>
              <a:rPr lang="es-ES" dirty="0" err="1"/>
              <a:t>was</a:t>
            </a:r>
            <a:r>
              <a:rPr lang="es-ES" dirty="0"/>
              <a:t> </a:t>
            </a:r>
            <a:r>
              <a:rPr lang="es-ES" dirty="0" err="1"/>
              <a:t>clearly</a:t>
            </a:r>
            <a:r>
              <a:rPr lang="es-ES" dirty="0"/>
              <a:t> </a:t>
            </a:r>
            <a:r>
              <a:rPr lang="es-ES" dirty="0" err="1"/>
              <a:t>above</a:t>
            </a:r>
            <a:r>
              <a:rPr lang="es-ES" dirty="0"/>
              <a:t> </a:t>
            </a:r>
            <a:r>
              <a:rPr lang="es-ES" dirty="0" err="1"/>
              <a:t>the</a:t>
            </a:r>
            <a:r>
              <a:rPr lang="es-ES" dirty="0"/>
              <a:t> </a:t>
            </a:r>
            <a:r>
              <a:rPr lang="es-ES" dirty="0" err="1"/>
              <a:t>other</a:t>
            </a:r>
            <a:r>
              <a:rPr lang="es-ES" dirty="0"/>
              <a:t> </a:t>
            </a:r>
            <a:r>
              <a:rPr lang="es-ES" dirty="0" err="1"/>
              <a:t>BUs</a:t>
            </a:r>
            <a:r>
              <a:rPr lang="es-ES" dirty="0"/>
              <a:t>. So, </a:t>
            </a:r>
            <a:r>
              <a:rPr lang="es-ES" dirty="0" err="1"/>
              <a:t>obviously</a:t>
            </a:r>
            <a:r>
              <a:rPr lang="es-ES" dirty="0"/>
              <a:t> </a:t>
            </a:r>
            <a:r>
              <a:rPr lang="es-ES" dirty="0" err="1"/>
              <a:t>the</a:t>
            </a:r>
            <a:r>
              <a:rPr lang="es-ES" dirty="0"/>
              <a:t> </a:t>
            </a:r>
            <a:r>
              <a:rPr lang="es-ES" dirty="0" err="1"/>
              <a:t>type</a:t>
            </a:r>
            <a:r>
              <a:rPr lang="es-ES" dirty="0"/>
              <a:t> </a:t>
            </a:r>
            <a:r>
              <a:rPr lang="es-ES" dirty="0" err="1"/>
              <a:t>of</a:t>
            </a:r>
            <a:r>
              <a:rPr lang="es-ES" dirty="0"/>
              <a:t> training </a:t>
            </a:r>
            <a:r>
              <a:rPr lang="es-ES" dirty="0" err="1"/>
              <a:t>they</a:t>
            </a:r>
            <a:r>
              <a:rPr lang="es-ES" dirty="0"/>
              <a:t> </a:t>
            </a:r>
            <a:r>
              <a:rPr lang="es-ES" dirty="0" err="1"/>
              <a:t>need</a:t>
            </a:r>
            <a:r>
              <a:rPr lang="es-ES" dirty="0"/>
              <a:t> </a:t>
            </a:r>
            <a:r>
              <a:rPr lang="es-ES" dirty="0" err="1"/>
              <a:t>is</a:t>
            </a:r>
            <a:r>
              <a:rPr lang="es-ES" dirty="0"/>
              <a:t> </a:t>
            </a:r>
            <a:r>
              <a:rPr lang="es-ES" dirty="0" err="1"/>
              <a:t>completely</a:t>
            </a:r>
            <a:r>
              <a:rPr lang="es-ES" dirty="0"/>
              <a:t> </a:t>
            </a:r>
            <a:r>
              <a:rPr lang="es-ES" dirty="0" err="1"/>
              <a:t>different</a:t>
            </a:r>
            <a:r>
              <a:rPr lang="es-ES" dirty="0"/>
              <a:t> </a:t>
            </a:r>
            <a:r>
              <a:rPr lang="es-ES" dirty="0" err="1"/>
              <a:t>to</a:t>
            </a:r>
            <a:r>
              <a:rPr lang="es-ES" dirty="0"/>
              <a:t> a BU </a:t>
            </a:r>
            <a:r>
              <a:rPr lang="es-ES" dirty="0" err="1"/>
              <a:t>where</a:t>
            </a:r>
            <a:r>
              <a:rPr lang="es-ES" dirty="0"/>
              <a:t> 40% </a:t>
            </a:r>
            <a:r>
              <a:rPr lang="es-ES" dirty="0" err="1"/>
              <a:t>of</a:t>
            </a:r>
            <a:r>
              <a:rPr lang="es-ES" dirty="0"/>
              <a:t> </a:t>
            </a:r>
            <a:r>
              <a:rPr lang="es-ES" dirty="0" err="1"/>
              <a:t>the</a:t>
            </a:r>
            <a:r>
              <a:rPr lang="es-ES" dirty="0"/>
              <a:t> </a:t>
            </a:r>
            <a:r>
              <a:rPr lang="es-ES" dirty="0" err="1"/>
              <a:t>people</a:t>
            </a:r>
            <a:r>
              <a:rPr lang="es-ES" dirty="0"/>
              <a:t> </a:t>
            </a:r>
            <a:r>
              <a:rPr lang="es-ES" dirty="0" err="1"/>
              <a:t>have</a:t>
            </a:r>
            <a:r>
              <a:rPr lang="es-ES" dirty="0"/>
              <a:t> no prior R </a:t>
            </a:r>
            <a:r>
              <a:rPr lang="es-ES" dirty="0" err="1"/>
              <a:t>knowledge</a:t>
            </a:r>
            <a:r>
              <a:rPr lang="es-ES" dirty="0"/>
              <a:t>.</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13</a:t>
            </a:fld>
            <a:endParaRPr lang="en-US" dirty="0"/>
          </a:p>
        </p:txBody>
      </p:sp>
    </p:spTree>
    <p:extLst>
      <p:ext uri="{BB962C8B-B14F-4D97-AF65-F5344CB8AC3E}">
        <p14:creationId xmlns:p14="http://schemas.microsoft.com/office/powerpoint/2010/main" val="2715206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based on that, our training strategy was clear, let’s build R champions first. Then scaling.</a:t>
            </a:r>
          </a:p>
          <a:p>
            <a:endParaRPr lang="en-US" b="0" dirty="0"/>
          </a:p>
          <a:p>
            <a:r>
              <a:rPr lang="en-US" b="0" dirty="0"/>
              <a:t>We started with a very strong and reduced team of SMEs, who participated in the creation and validation of the environment, to put in place the internal R packages to support that, to do the risk assessment of the package and to define the training needs for each department.</a:t>
            </a:r>
          </a:p>
          <a:p>
            <a:endParaRPr lang="es-ES" dirty="0"/>
          </a:p>
          <a:p>
            <a:r>
              <a:rPr lang="es-ES" dirty="0" err="1"/>
              <a:t>Then</a:t>
            </a:r>
            <a:r>
              <a:rPr lang="es-ES" dirty="0"/>
              <a:t>, </a:t>
            </a:r>
            <a:r>
              <a:rPr lang="es-ES" dirty="0" err="1"/>
              <a:t>for</a:t>
            </a:r>
            <a:r>
              <a:rPr lang="es-ES" dirty="0"/>
              <a:t> </a:t>
            </a:r>
            <a:r>
              <a:rPr lang="es-ES" dirty="0" err="1"/>
              <a:t>the</a:t>
            </a:r>
            <a:r>
              <a:rPr lang="es-ES" dirty="0"/>
              <a:t> </a:t>
            </a:r>
            <a:r>
              <a:rPr lang="es-ES" dirty="0" err="1"/>
              <a:t>departments</a:t>
            </a:r>
            <a:r>
              <a:rPr lang="es-ES" dirty="0"/>
              <a:t> </a:t>
            </a:r>
            <a:r>
              <a:rPr lang="es-ES" dirty="0" err="1"/>
              <a:t>where</a:t>
            </a:r>
            <a:r>
              <a:rPr lang="es-ES" dirty="0"/>
              <a:t> </a:t>
            </a:r>
            <a:r>
              <a:rPr lang="es-ES" dirty="0" err="1"/>
              <a:t>the</a:t>
            </a:r>
            <a:r>
              <a:rPr lang="es-ES" dirty="0"/>
              <a:t> </a:t>
            </a:r>
            <a:r>
              <a:rPr lang="es-ES" dirty="0" err="1"/>
              <a:t>knowledge</a:t>
            </a:r>
            <a:r>
              <a:rPr lang="es-ES" dirty="0"/>
              <a:t> </a:t>
            </a:r>
            <a:r>
              <a:rPr lang="es-ES" dirty="0" err="1"/>
              <a:t>was</a:t>
            </a:r>
            <a:r>
              <a:rPr lang="es-ES" dirty="0"/>
              <a:t> more </a:t>
            </a:r>
            <a:r>
              <a:rPr lang="es-ES" dirty="0" err="1"/>
              <a:t>limited</a:t>
            </a:r>
            <a:r>
              <a:rPr lang="es-ES" dirty="0"/>
              <a:t>, </a:t>
            </a:r>
            <a:r>
              <a:rPr lang="es-ES" dirty="0" err="1"/>
              <a:t>we</a:t>
            </a:r>
            <a:r>
              <a:rPr lang="es-ES" dirty="0"/>
              <a:t> </a:t>
            </a:r>
            <a:r>
              <a:rPr lang="es-ES" dirty="0" err="1"/>
              <a:t>started</a:t>
            </a:r>
            <a:r>
              <a:rPr lang="es-ES" dirty="0"/>
              <a:t> </a:t>
            </a:r>
            <a:r>
              <a:rPr lang="es-ES" dirty="0" err="1"/>
              <a:t>by</a:t>
            </a:r>
            <a:r>
              <a:rPr lang="es-ES" dirty="0"/>
              <a:t> </a:t>
            </a:r>
            <a:r>
              <a:rPr lang="es-ES" dirty="0" err="1"/>
              <a:t>small</a:t>
            </a:r>
            <a:r>
              <a:rPr lang="es-ES" dirty="0"/>
              <a:t> </a:t>
            </a:r>
            <a:r>
              <a:rPr lang="es-ES" dirty="0" err="1"/>
              <a:t>group</a:t>
            </a:r>
            <a:r>
              <a:rPr lang="es-ES" dirty="0"/>
              <a:t> </a:t>
            </a:r>
            <a:r>
              <a:rPr lang="es-ES" dirty="0" err="1"/>
              <a:t>sessions</a:t>
            </a:r>
            <a:r>
              <a:rPr lang="es-ES" dirty="0"/>
              <a:t>, and </a:t>
            </a:r>
            <a:r>
              <a:rPr lang="es-ES" dirty="0" err="1"/>
              <a:t>just</a:t>
            </a:r>
            <a:r>
              <a:rPr lang="es-ES" dirty="0"/>
              <a:t> after </a:t>
            </a:r>
            <a:r>
              <a:rPr lang="es-ES" dirty="0" err="1"/>
              <a:t>that</a:t>
            </a:r>
            <a:r>
              <a:rPr lang="es-ES" dirty="0"/>
              <a:t>, </a:t>
            </a:r>
            <a:r>
              <a:rPr lang="es-ES" dirty="0" err="1"/>
              <a:t>letting</a:t>
            </a:r>
            <a:r>
              <a:rPr lang="es-ES" dirty="0"/>
              <a:t> </a:t>
            </a:r>
            <a:r>
              <a:rPr lang="es-ES" dirty="0" err="1"/>
              <a:t>the</a:t>
            </a:r>
            <a:r>
              <a:rPr lang="es-ES" dirty="0"/>
              <a:t> </a:t>
            </a:r>
            <a:r>
              <a:rPr lang="es-ES" dirty="0" err="1"/>
              <a:t>people</a:t>
            </a:r>
            <a:r>
              <a:rPr lang="es-ES" dirty="0"/>
              <a:t> </a:t>
            </a:r>
            <a:r>
              <a:rPr lang="es-ES" dirty="0" err="1"/>
              <a:t>work</a:t>
            </a:r>
            <a:r>
              <a:rPr lang="es-ES" dirty="0"/>
              <a:t> </a:t>
            </a:r>
            <a:r>
              <a:rPr lang="es-ES" dirty="0" err="1"/>
              <a:t>on</a:t>
            </a:r>
            <a:r>
              <a:rPr lang="es-ES" dirty="0"/>
              <a:t> </a:t>
            </a:r>
            <a:r>
              <a:rPr lang="es-ES" dirty="0" err="1"/>
              <a:t>pilot</a:t>
            </a:r>
            <a:r>
              <a:rPr lang="es-ES" dirty="0"/>
              <a:t> </a:t>
            </a:r>
            <a:r>
              <a:rPr lang="es-ES" dirty="0" err="1"/>
              <a:t>studies</a:t>
            </a:r>
            <a:r>
              <a:rPr lang="es-ES" dirty="0"/>
              <a:t>, and </a:t>
            </a:r>
            <a:r>
              <a:rPr lang="es-ES" dirty="0" err="1"/>
              <a:t>collecting</a:t>
            </a:r>
            <a:r>
              <a:rPr lang="es-ES" dirty="0"/>
              <a:t> </a:t>
            </a:r>
            <a:r>
              <a:rPr lang="es-ES" dirty="0" err="1"/>
              <a:t>lessons</a:t>
            </a:r>
            <a:r>
              <a:rPr lang="es-ES" dirty="0"/>
              <a:t> </a:t>
            </a:r>
            <a:r>
              <a:rPr lang="es-ES" dirty="0" err="1"/>
              <a:t>learnt</a:t>
            </a:r>
            <a:r>
              <a:rPr lang="es-ES" dirty="0"/>
              <a:t> </a:t>
            </a:r>
            <a:r>
              <a:rPr lang="es-ES" dirty="0" err="1"/>
              <a:t>from</a:t>
            </a:r>
            <a:r>
              <a:rPr lang="es-ES" dirty="0"/>
              <a:t> </a:t>
            </a:r>
            <a:r>
              <a:rPr lang="es-ES" dirty="0" err="1"/>
              <a:t>that</a:t>
            </a:r>
            <a:r>
              <a:rPr lang="es-ES" dirty="0"/>
              <a:t> </a:t>
            </a:r>
            <a:r>
              <a:rPr lang="es-ES" dirty="0" err="1"/>
              <a:t>work</a:t>
            </a:r>
            <a:r>
              <a:rPr lang="es-ES" dirty="0"/>
              <a:t>. In </a:t>
            </a:r>
            <a:r>
              <a:rPr lang="es-ES" dirty="0" err="1"/>
              <a:t>some</a:t>
            </a:r>
            <a:r>
              <a:rPr lang="es-ES" dirty="0"/>
              <a:t> </a:t>
            </a:r>
            <a:r>
              <a:rPr lang="es-ES" dirty="0" err="1"/>
              <a:t>departments</a:t>
            </a:r>
            <a:r>
              <a:rPr lang="es-ES" dirty="0"/>
              <a:t> </a:t>
            </a:r>
            <a:r>
              <a:rPr lang="es-ES" dirty="0" err="1"/>
              <a:t>we</a:t>
            </a:r>
            <a:r>
              <a:rPr lang="es-ES" dirty="0"/>
              <a:t> are </a:t>
            </a:r>
            <a:r>
              <a:rPr lang="es-ES" dirty="0" err="1"/>
              <a:t>still</a:t>
            </a:r>
            <a:r>
              <a:rPr lang="es-ES" dirty="0"/>
              <a:t> at </a:t>
            </a:r>
            <a:r>
              <a:rPr lang="es-ES" dirty="0" err="1"/>
              <a:t>this</a:t>
            </a:r>
            <a:r>
              <a:rPr lang="es-ES" dirty="0"/>
              <a:t> </a:t>
            </a:r>
            <a:r>
              <a:rPr lang="es-ES" dirty="0" err="1"/>
              <a:t>stage</a:t>
            </a:r>
            <a:r>
              <a:rPr lang="es-ES" dirty="0"/>
              <a:t>. </a:t>
            </a:r>
          </a:p>
          <a:p>
            <a:endParaRPr lang="es-ES" dirty="0"/>
          </a:p>
          <a:p>
            <a:r>
              <a:rPr lang="es-ES" dirty="0" err="1"/>
              <a:t>Then</a:t>
            </a:r>
            <a:r>
              <a:rPr lang="es-ES" dirty="0"/>
              <a:t> in </a:t>
            </a:r>
            <a:r>
              <a:rPr lang="es-ES" dirty="0" err="1"/>
              <a:t>other</a:t>
            </a:r>
            <a:r>
              <a:rPr lang="es-ES" dirty="0"/>
              <a:t> </a:t>
            </a:r>
            <a:r>
              <a:rPr lang="es-ES" dirty="0" err="1"/>
              <a:t>departments</a:t>
            </a:r>
            <a:r>
              <a:rPr lang="es-ES" dirty="0"/>
              <a:t>, </a:t>
            </a:r>
            <a:r>
              <a:rPr lang="es-ES" dirty="0" err="1"/>
              <a:t>it</a:t>
            </a:r>
            <a:r>
              <a:rPr lang="es-ES" dirty="0"/>
              <a:t> </a:t>
            </a:r>
            <a:r>
              <a:rPr lang="es-ES" dirty="0" err="1"/>
              <a:t>was</a:t>
            </a:r>
            <a:r>
              <a:rPr lang="es-ES" dirty="0"/>
              <a:t> </a:t>
            </a:r>
            <a:r>
              <a:rPr lang="es-ES" dirty="0" err="1"/>
              <a:t>easier</a:t>
            </a:r>
            <a:r>
              <a:rPr lang="es-ES" dirty="0"/>
              <a:t> </a:t>
            </a:r>
            <a:r>
              <a:rPr lang="es-ES" dirty="0" err="1"/>
              <a:t>to</a:t>
            </a:r>
            <a:r>
              <a:rPr lang="es-ES" dirty="0"/>
              <a:t> </a:t>
            </a:r>
            <a:r>
              <a:rPr lang="es-ES" dirty="0" err="1"/>
              <a:t>move</a:t>
            </a:r>
            <a:r>
              <a:rPr lang="es-ES" dirty="0"/>
              <a:t> </a:t>
            </a:r>
            <a:r>
              <a:rPr lang="es-ES" dirty="0" err="1"/>
              <a:t>faster</a:t>
            </a:r>
            <a:r>
              <a:rPr lang="es-ES" dirty="0"/>
              <a:t>, and </a:t>
            </a:r>
            <a:r>
              <a:rPr lang="es-ES" dirty="0" err="1"/>
              <a:t>the</a:t>
            </a:r>
            <a:r>
              <a:rPr lang="es-ES" dirty="0"/>
              <a:t> training </a:t>
            </a:r>
            <a:r>
              <a:rPr lang="es-ES" dirty="0" err="1"/>
              <a:t>needed</a:t>
            </a:r>
            <a:r>
              <a:rPr lang="es-ES" dirty="0"/>
              <a:t> </a:t>
            </a:r>
            <a:r>
              <a:rPr lang="es-ES" dirty="0" err="1"/>
              <a:t>was</a:t>
            </a:r>
            <a:r>
              <a:rPr lang="es-ES" dirty="0"/>
              <a:t> </a:t>
            </a:r>
            <a:r>
              <a:rPr lang="es-ES" dirty="0" err="1"/>
              <a:t>very</a:t>
            </a:r>
            <a:r>
              <a:rPr lang="es-ES" dirty="0"/>
              <a:t> </a:t>
            </a:r>
            <a:r>
              <a:rPr lang="es-ES" dirty="0" err="1"/>
              <a:t>minimal</a:t>
            </a:r>
            <a:r>
              <a:rPr lang="es-ES" dirty="0"/>
              <a:t> </a:t>
            </a:r>
            <a:r>
              <a:rPr lang="es-ES" dirty="0" err="1"/>
              <a:t>to</a:t>
            </a:r>
            <a:r>
              <a:rPr lang="es-ES" dirty="0"/>
              <a:t> </a:t>
            </a:r>
            <a:r>
              <a:rPr lang="es-ES" dirty="0" err="1"/>
              <a:t>ensure</a:t>
            </a:r>
            <a:r>
              <a:rPr lang="es-ES" dirty="0"/>
              <a:t> a </a:t>
            </a:r>
            <a:r>
              <a:rPr lang="es-ES" dirty="0" err="1"/>
              <a:t>wider</a:t>
            </a:r>
            <a:r>
              <a:rPr lang="es-ES" dirty="0"/>
              <a:t> </a:t>
            </a:r>
            <a:r>
              <a:rPr lang="es-ES" dirty="0" err="1"/>
              <a:t>adoption</a:t>
            </a:r>
            <a:r>
              <a:rPr lang="es-ES" dirty="0"/>
              <a:t> </a:t>
            </a:r>
            <a:r>
              <a:rPr lang="es-ES" dirty="0" err="1"/>
              <a:t>of</a:t>
            </a:r>
            <a:r>
              <a:rPr lang="es-ES" dirty="0"/>
              <a:t> </a:t>
            </a:r>
            <a:r>
              <a:rPr lang="es-ES" dirty="0" err="1"/>
              <a:t>the</a:t>
            </a:r>
            <a:r>
              <a:rPr lang="es-ES" dirty="0"/>
              <a:t> new tolos and </a:t>
            </a:r>
            <a:r>
              <a:rPr lang="es-ES" dirty="0" err="1"/>
              <a:t>processes</a:t>
            </a:r>
            <a:r>
              <a:rPr lang="es-ES" dirty="0"/>
              <a:t> </a:t>
            </a:r>
            <a:r>
              <a:rPr lang="es-ES" dirty="0" err="1"/>
              <a:t>to</a:t>
            </a:r>
            <a:r>
              <a:rPr lang="es-ES" dirty="0"/>
              <a:t> </a:t>
            </a:r>
            <a:r>
              <a:rPr lang="es-ES" dirty="0" err="1"/>
              <a:t>make</a:t>
            </a:r>
            <a:r>
              <a:rPr lang="es-ES" dirty="0"/>
              <a:t> </a:t>
            </a:r>
            <a:r>
              <a:rPr lang="es-ES" dirty="0" err="1"/>
              <a:t>the</a:t>
            </a:r>
            <a:r>
              <a:rPr lang="es-ES" dirty="0"/>
              <a:t> culture shift real. </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14</a:t>
            </a:fld>
            <a:endParaRPr lang="en-US" dirty="0"/>
          </a:p>
        </p:txBody>
      </p:sp>
    </p:spTree>
    <p:extLst>
      <p:ext uri="{BB962C8B-B14F-4D97-AF65-F5344CB8AC3E}">
        <p14:creationId xmlns:p14="http://schemas.microsoft.com/office/powerpoint/2010/main" val="243641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 </a:t>
            </a:r>
            <a:r>
              <a:rPr lang="es-ES" dirty="0" err="1"/>
              <a:t>conclude</a:t>
            </a:r>
            <a:r>
              <a:rPr lang="es-ES" dirty="0"/>
              <a:t>, I </a:t>
            </a:r>
            <a:r>
              <a:rPr lang="es-ES" dirty="0" err="1"/>
              <a:t>would</a:t>
            </a:r>
            <a:r>
              <a:rPr lang="es-ES" dirty="0"/>
              <a:t> </a:t>
            </a:r>
            <a:r>
              <a:rPr lang="es-ES" dirty="0" err="1"/>
              <a:t>just</a:t>
            </a:r>
            <a:r>
              <a:rPr lang="es-ES" dirty="0"/>
              <a:t> </a:t>
            </a:r>
            <a:r>
              <a:rPr lang="es-ES" dirty="0" err="1"/>
              <a:t>like</a:t>
            </a:r>
            <a:r>
              <a:rPr lang="es-ES" dirty="0"/>
              <a:t> </a:t>
            </a:r>
            <a:r>
              <a:rPr lang="es-ES" dirty="0" err="1"/>
              <a:t>to</a:t>
            </a:r>
            <a:r>
              <a:rPr lang="es-ES" dirty="0"/>
              <a:t> </a:t>
            </a:r>
            <a:r>
              <a:rPr lang="es-ES" dirty="0" err="1"/>
              <a:t>focus</a:t>
            </a:r>
            <a:r>
              <a:rPr lang="es-ES" dirty="0"/>
              <a:t> </a:t>
            </a:r>
            <a:r>
              <a:rPr lang="es-ES" dirty="0" err="1"/>
              <a:t>on</a:t>
            </a:r>
            <a:r>
              <a:rPr lang="es-ES" dirty="0"/>
              <a:t> </a:t>
            </a:r>
            <a:r>
              <a:rPr lang="es-ES" dirty="0" err="1"/>
              <a:t>few</a:t>
            </a:r>
            <a:r>
              <a:rPr lang="es-ES" dirty="0"/>
              <a:t> </a:t>
            </a:r>
            <a:r>
              <a:rPr lang="es-ES" dirty="0" err="1"/>
              <a:t>takeaways</a:t>
            </a:r>
            <a:r>
              <a:rPr lang="es-ES" dirty="0"/>
              <a:t>.</a:t>
            </a:r>
          </a:p>
          <a:p>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16</a:t>
            </a:fld>
            <a:endParaRPr lang="en-US" dirty="0"/>
          </a:p>
        </p:txBody>
      </p:sp>
    </p:spTree>
    <p:extLst>
      <p:ext uri="{BB962C8B-B14F-4D97-AF65-F5344CB8AC3E}">
        <p14:creationId xmlns:p14="http://schemas.microsoft.com/office/powerpoint/2010/main" val="2394833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 do so, </a:t>
            </a:r>
            <a:r>
              <a:rPr lang="es-ES" dirty="0" err="1"/>
              <a:t>first</a:t>
            </a:r>
            <a:r>
              <a:rPr lang="es-ES" dirty="0"/>
              <a:t> </a:t>
            </a:r>
            <a:r>
              <a:rPr lang="es-ES" dirty="0" err="1"/>
              <a:t>of</a:t>
            </a:r>
            <a:r>
              <a:rPr lang="es-ES" dirty="0"/>
              <a:t> </a:t>
            </a:r>
            <a:r>
              <a:rPr lang="es-ES" dirty="0" err="1"/>
              <a:t>all</a:t>
            </a:r>
            <a:r>
              <a:rPr lang="es-ES" dirty="0"/>
              <a:t> I </a:t>
            </a:r>
            <a:r>
              <a:rPr lang="es-ES" dirty="0" err="1"/>
              <a:t>would</a:t>
            </a:r>
            <a:r>
              <a:rPr lang="es-ES" dirty="0"/>
              <a:t> </a:t>
            </a:r>
            <a:r>
              <a:rPr lang="es-ES" dirty="0" err="1"/>
              <a:t>like</a:t>
            </a:r>
            <a:r>
              <a:rPr lang="es-ES" dirty="0"/>
              <a:t> </a:t>
            </a:r>
            <a:r>
              <a:rPr lang="es-ES" dirty="0" err="1"/>
              <a:t>to</a:t>
            </a:r>
            <a:r>
              <a:rPr lang="es-ES" dirty="0"/>
              <a:t> </a:t>
            </a:r>
            <a:r>
              <a:rPr lang="es-ES" dirty="0" err="1"/>
              <a:t>talk</a:t>
            </a:r>
            <a:r>
              <a:rPr lang="es-ES" dirty="0"/>
              <a:t> a bit </a:t>
            </a:r>
            <a:r>
              <a:rPr lang="es-ES" dirty="0" err="1"/>
              <a:t>about</a:t>
            </a:r>
            <a:r>
              <a:rPr lang="es-ES" dirty="0"/>
              <a:t> </a:t>
            </a:r>
            <a:r>
              <a:rPr lang="es-ES" dirty="0" err="1"/>
              <a:t>our</a:t>
            </a:r>
            <a:r>
              <a:rPr lang="es-ES" dirty="0"/>
              <a:t> </a:t>
            </a:r>
            <a:r>
              <a:rPr lang="es-ES" dirty="0" err="1"/>
              <a:t>needs</a:t>
            </a:r>
            <a:r>
              <a:rPr lang="es-ES" dirty="0"/>
              <a:t> as a CRO, </a:t>
            </a:r>
            <a:r>
              <a:rPr lang="es-ES" dirty="0" err="1"/>
              <a:t>which</a:t>
            </a:r>
            <a:r>
              <a:rPr lang="es-ES" dirty="0"/>
              <a:t> </a:t>
            </a:r>
            <a:r>
              <a:rPr lang="es-ES" dirty="0" err="1"/>
              <a:t>kind</a:t>
            </a:r>
            <a:r>
              <a:rPr lang="es-ES" dirty="0"/>
              <a:t> </a:t>
            </a:r>
            <a:r>
              <a:rPr lang="es-ES" dirty="0" err="1"/>
              <a:t>of</a:t>
            </a:r>
            <a:r>
              <a:rPr lang="es-ES" dirty="0"/>
              <a:t> </a:t>
            </a:r>
            <a:r>
              <a:rPr lang="es-ES" dirty="0" err="1"/>
              <a:t>challenges</a:t>
            </a:r>
            <a:r>
              <a:rPr lang="es-ES" dirty="0"/>
              <a:t> </a:t>
            </a:r>
            <a:r>
              <a:rPr lang="es-ES" dirty="0" err="1"/>
              <a:t>we</a:t>
            </a:r>
            <a:r>
              <a:rPr lang="es-ES" dirty="0"/>
              <a:t> </a:t>
            </a:r>
            <a:r>
              <a:rPr lang="es-ES" dirty="0" err="1"/>
              <a:t>faced</a:t>
            </a:r>
            <a:r>
              <a:rPr lang="es-ES" dirty="0"/>
              <a:t> and </a:t>
            </a:r>
            <a:r>
              <a:rPr lang="es-ES" dirty="0" err="1"/>
              <a:t>the</a:t>
            </a:r>
            <a:r>
              <a:rPr lang="es-ES" dirty="0"/>
              <a:t> </a:t>
            </a:r>
            <a:r>
              <a:rPr lang="es-ES" dirty="0" err="1"/>
              <a:t>competing</a:t>
            </a:r>
            <a:r>
              <a:rPr lang="es-ES" dirty="0"/>
              <a:t> </a:t>
            </a:r>
            <a:r>
              <a:rPr lang="es-ES" dirty="0" err="1"/>
              <a:t>priorities</a:t>
            </a:r>
            <a:r>
              <a:rPr lang="es-ES" dirty="0"/>
              <a:t> </a:t>
            </a:r>
            <a:r>
              <a:rPr lang="es-ES" dirty="0" err="1"/>
              <a:t>when</a:t>
            </a:r>
            <a:r>
              <a:rPr lang="es-ES" dirty="0"/>
              <a:t> </a:t>
            </a:r>
            <a:r>
              <a:rPr lang="es-ES" dirty="0" err="1"/>
              <a:t>you</a:t>
            </a:r>
            <a:r>
              <a:rPr lang="es-ES" dirty="0"/>
              <a:t> try </a:t>
            </a:r>
            <a:r>
              <a:rPr lang="es-ES" dirty="0" err="1"/>
              <a:t>to</a:t>
            </a:r>
            <a:r>
              <a:rPr lang="es-ES" dirty="0"/>
              <a:t> </a:t>
            </a:r>
            <a:r>
              <a:rPr lang="es-ES" dirty="0" err="1"/>
              <a:t>build</a:t>
            </a:r>
            <a:r>
              <a:rPr lang="es-ES" dirty="0"/>
              <a:t> a </a:t>
            </a:r>
            <a:r>
              <a:rPr lang="es-ES" dirty="0" err="1"/>
              <a:t>unique</a:t>
            </a:r>
            <a:r>
              <a:rPr lang="es-ES" dirty="0"/>
              <a:t> </a:t>
            </a:r>
            <a:r>
              <a:rPr lang="es-ES" dirty="0" err="1"/>
              <a:t>environment</a:t>
            </a:r>
            <a:r>
              <a:rPr lang="es-ES" dirty="0"/>
              <a:t> </a:t>
            </a:r>
            <a:r>
              <a:rPr lang="es-ES" dirty="0" err="1"/>
              <a:t>for</a:t>
            </a:r>
            <a:r>
              <a:rPr lang="es-ES" dirty="0"/>
              <a:t> </a:t>
            </a:r>
            <a:r>
              <a:rPr lang="es-ES" dirty="0" err="1"/>
              <a:t>everyone</a:t>
            </a:r>
            <a:r>
              <a:rPr lang="es-ES" dirty="0"/>
              <a:t>.</a:t>
            </a:r>
          </a:p>
          <a:p>
            <a:r>
              <a:rPr lang="es-ES" dirty="0" err="1"/>
              <a:t>Then</a:t>
            </a:r>
            <a:r>
              <a:rPr lang="es-ES" dirty="0"/>
              <a:t>, I </a:t>
            </a:r>
            <a:r>
              <a:rPr lang="es-ES" dirty="0" err="1"/>
              <a:t>will</a:t>
            </a:r>
            <a:r>
              <a:rPr lang="es-ES" dirty="0"/>
              <a:t> </a:t>
            </a:r>
            <a:r>
              <a:rPr lang="es-ES" dirty="0" err="1"/>
              <a:t>go</a:t>
            </a:r>
            <a:r>
              <a:rPr lang="es-ES" dirty="0"/>
              <a:t> </a:t>
            </a:r>
            <a:r>
              <a:rPr lang="es-ES" dirty="0" err="1"/>
              <a:t>into</a:t>
            </a:r>
            <a:r>
              <a:rPr lang="es-ES" dirty="0"/>
              <a:t> </a:t>
            </a:r>
            <a:r>
              <a:rPr lang="es-ES" dirty="0" err="1"/>
              <a:t>deeper</a:t>
            </a:r>
            <a:r>
              <a:rPr lang="es-ES" dirty="0"/>
              <a:t> </a:t>
            </a:r>
            <a:r>
              <a:rPr lang="es-ES" dirty="0" err="1"/>
              <a:t>detail</a:t>
            </a:r>
            <a:r>
              <a:rPr lang="es-ES" dirty="0"/>
              <a:t> </a:t>
            </a:r>
            <a:r>
              <a:rPr lang="es-ES" dirty="0" err="1"/>
              <a:t>about</a:t>
            </a:r>
            <a:r>
              <a:rPr lang="es-ES" dirty="0"/>
              <a:t> </a:t>
            </a:r>
            <a:r>
              <a:rPr lang="es-ES" dirty="0" err="1"/>
              <a:t>the</a:t>
            </a:r>
            <a:r>
              <a:rPr lang="es-ES" dirty="0"/>
              <a:t> </a:t>
            </a:r>
            <a:r>
              <a:rPr lang="es-ES" dirty="0" err="1"/>
              <a:t>process</a:t>
            </a:r>
            <a:r>
              <a:rPr lang="es-ES" dirty="0"/>
              <a:t> </a:t>
            </a:r>
            <a:r>
              <a:rPr lang="es-ES" dirty="0" err="1"/>
              <a:t>of</a:t>
            </a:r>
            <a:r>
              <a:rPr lang="es-ES" dirty="0"/>
              <a:t> </a:t>
            </a:r>
            <a:r>
              <a:rPr lang="es-ES" dirty="0" err="1"/>
              <a:t>building</a:t>
            </a:r>
            <a:r>
              <a:rPr lang="es-ES" dirty="0"/>
              <a:t> </a:t>
            </a:r>
            <a:r>
              <a:rPr lang="es-ES" dirty="0" err="1"/>
              <a:t>that</a:t>
            </a:r>
            <a:r>
              <a:rPr lang="es-ES" dirty="0"/>
              <a:t> </a:t>
            </a:r>
            <a:r>
              <a:rPr lang="es-ES" dirty="0" err="1"/>
              <a:t>environment</a:t>
            </a:r>
            <a:r>
              <a:rPr lang="es-ES" dirty="0"/>
              <a:t>, </a:t>
            </a:r>
            <a:r>
              <a:rPr lang="es-ES" dirty="0" err="1"/>
              <a:t>sharing</a:t>
            </a:r>
            <a:r>
              <a:rPr lang="es-ES" dirty="0"/>
              <a:t> </a:t>
            </a:r>
            <a:r>
              <a:rPr lang="es-ES" dirty="0" err="1"/>
              <a:t>some</a:t>
            </a:r>
            <a:r>
              <a:rPr lang="es-ES" dirty="0"/>
              <a:t> </a:t>
            </a:r>
            <a:r>
              <a:rPr lang="es-ES" dirty="0" err="1"/>
              <a:t>of</a:t>
            </a:r>
            <a:r>
              <a:rPr lang="es-ES" dirty="0"/>
              <a:t> </a:t>
            </a:r>
            <a:r>
              <a:rPr lang="es-ES" dirty="0" err="1"/>
              <a:t>the</a:t>
            </a:r>
            <a:r>
              <a:rPr lang="es-ES" dirty="0"/>
              <a:t> </a:t>
            </a:r>
            <a:r>
              <a:rPr lang="es-ES" dirty="0" err="1"/>
              <a:t>issues</a:t>
            </a:r>
            <a:r>
              <a:rPr lang="es-ES" dirty="0"/>
              <a:t> and </a:t>
            </a:r>
            <a:r>
              <a:rPr lang="es-ES" dirty="0" err="1"/>
              <a:t>solutions</a:t>
            </a:r>
            <a:r>
              <a:rPr lang="es-ES" dirty="0"/>
              <a:t> </a:t>
            </a:r>
            <a:r>
              <a:rPr lang="es-ES" dirty="0" err="1"/>
              <a:t>we</a:t>
            </a:r>
            <a:r>
              <a:rPr lang="es-ES" dirty="0"/>
              <a:t> </a:t>
            </a:r>
            <a:r>
              <a:rPr lang="es-ES" dirty="0" err="1"/>
              <a:t>had</a:t>
            </a:r>
            <a:r>
              <a:rPr lang="es-ES" dirty="0"/>
              <a:t>, and </a:t>
            </a:r>
            <a:r>
              <a:rPr lang="es-ES" dirty="0" err="1"/>
              <a:t>also</a:t>
            </a:r>
            <a:r>
              <a:rPr lang="es-ES" dirty="0"/>
              <a:t> </a:t>
            </a:r>
            <a:r>
              <a:rPr lang="es-ES" dirty="0" err="1"/>
              <a:t>talking</a:t>
            </a:r>
            <a:r>
              <a:rPr lang="es-ES" dirty="0"/>
              <a:t> a bit </a:t>
            </a:r>
            <a:r>
              <a:rPr lang="es-ES" dirty="0" err="1"/>
              <a:t>about</a:t>
            </a:r>
            <a:r>
              <a:rPr lang="es-ES" dirty="0"/>
              <a:t> </a:t>
            </a:r>
            <a:r>
              <a:rPr lang="es-ES" dirty="0" err="1"/>
              <a:t>what</a:t>
            </a:r>
            <a:r>
              <a:rPr lang="es-ES" dirty="0"/>
              <a:t> </a:t>
            </a:r>
            <a:r>
              <a:rPr lang="es-ES" dirty="0" err="1"/>
              <a:t>we</a:t>
            </a:r>
            <a:r>
              <a:rPr lang="es-ES" dirty="0"/>
              <a:t> </a:t>
            </a:r>
            <a:r>
              <a:rPr lang="es-ES" dirty="0" err="1"/>
              <a:t>did</a:t>
            </a:r>
            <a:r>
              <a:rPr lang="es-ES" dirty="0"/>
              <a:t> </a:t>
            </a:r>
            <a:r>
              <a:rPr lang="es-ES" dirty="0" err="1"/>
              <a:t>well</a:t>
            </a:r>
            <a:r>
              <a:rPr lang="es-ES" dirty="0"/>
              <a:t> </a:t>
            </a:r>
            <a:r>
              <a:rPr lang="es-ES" dirty="0" err="1"/>
              <a:t>under</a:t>
            </a:r>
            <a:r>
              <a:rPr lang="es-ES" dirty="0"/>
              <a:t> </a:t>
            </a:r>
            <a:r>
              <a:rPr lang="es-ES" dirty="0" err="1"/>
              <a:t>my</a:t>
            </a:r>
            <a:r>
              <a:rPr lang="es-ES" dirty="0"/>
              <a:t> </a:t>
            </a:r>
            <a:r>
              <a:rPr lang="es-ES" dirty="0" err="1"/>
              <a:t>point</a:t>
            </a:r>
            <a:r>
              <a:rPr lang="es-ES" dirty="0"/>
              <a:t> </a:t>
            </a:r>
            <a:r>
              <a:rPr lang="es-ES" dirty="0" err="1"/>
              <a:t>of</a:t>
            </a:r>
            <a:r>
              <a:rPr lang="es-ES" dirty="0"/>
              <a:t> </a:t>
            </a:r>
            <a:r>
              <a:rPr lang="es-ES" dirty="0" err="1"/>
              <a:t>view</a:t>
            </a:r>
            <a:r>
              <a:rPr lang="es-ES" dirty="0"/>
              <a:t>, and </a:t>
            </a:r>
            <a:r>
              <a:rPr lang="es-ES" dirty="0" err="1"/>
              <a:t>what</a:t>
            </a:r>
            <a:r>
              <a:rPr lang="es-ES" dirty="0"/>
              <a:t> </a:t>
            </a:r>
            <a:r>
              <a:rPr lang="es-ES" dirty="0" err="1"/>
              <a:t>we</a:t>
            </a:r>
            <a:r>
              <a:rPr lang="es-ES" dirty="0"/>
              <a:t> </a:t>
            </a:r>
            <a:r>
              <a:rPr lang="es-ES" dirty="0" err="1"/>
              <a:t>could</a:t>
            </a:r>
            <a:r>
              <a:rPr lang="es-ES" dirty="0"/>
              <a:t> </a:t>
            </a:r>
            <a:r>
              <a:rPr lang="es-ES" dirty="0" err="1"/>
              <a:t>have</a:t>
            </a:r>
            <a:r>
              <a:rPr lang="es-ES" dirty="0"/>
              <a:t> done </a:t>
            </a:r>
            <a:r>
              <a:rPr lang="es-ES" dirty="0" err="1"/>
              <a:t>better</a:t>
            </a:r>
            <a:r>
              <a:rPr lang="es-ES" dirty="0"/>
              <a:t>.</a:t>
            </a:r>
          </a:p>
          <a:p>
            <a:r>
              <a:rPr lang="es-ES" dirty="0"/>
              <a:t>After </a:t>
            </a:r>
            <a:r>
              <a:rPr lang="es-ES" dirty="0" err="1"/>
              <a:t>that</a:t>
            </a:r>
            <a:r>
              <a:rPr lang="es-ES" dirty="0"/>
              <a:t> I </a:t>
            </a:r>
            <a:r>
              <a:rPr lang="es-ES" dirty="0" err="1"/>
              <a:t>will</a:t>
            </a:r>
            <a:r>
              <a:rPr lang="es-ES" dirty="0"/>
              <a:t> </a:t>
            </a:r>
            <a:r>
              <a:rPr lang="es-ES" dirty="0" err="1"/>
              <a:t>talk</a:t>
            </a:r>
            <a:r>
              <a:rPr lang="es-ES" dirty="0"/>
              <a:t> </a:t>
            </a:r>
            <a:r>
              <a:rPr lang="es-ES" dirty="0" err="1"/>
              <a:t>about</a:t>
            </a:r>
            <a:r>
              <a:rPr lang="es-ES" dirty="0"/>
              <a:t> </a:t>
            </a:r>
            <a:r>
              <a:rPr lang="es-ES" dirty="0" err="1"/>
              <a:t>our</a:t>
            </a:r>
            <a:r>
              <a:rPr lang="es-ES" dirty="0"/>
              <a:t> training </a:t>
            </a:r>
            <a:r>
              <a:rPr lang="es-ES" dirty="0" err="1"/>
              <a:t>strategy</a:t>
            </a:r>
            <a:r>
              <a:rPr lang="es-ES" dirty="0"/>
              <a:t>, and </a:t>
            </a:r>
            <a:r>
              <a:rPr lang="es-ES" dirty="0" err="1"/>
              <a:t>our</a:t>
            </a:r>
            <a:r>
              <a:rPr lang="es-ES" dirty="0"/>
              <a:t> </a:t>
            </a:r>
            <a:r>
              <a:rPr lang="es-ES" dirty="0" err="1"/>
              <a:t>thoughts</a:t>
            </a:r>
            <a:r>
              <a:rPr lang="es-ES" dirty="0"/>
              <a:t> </a:t>
            </a:r>
            <a:r>
              <a:rPr lang="es-ES" dirty="0" err="1"/>
              <a:t>about</a:t>
            </a:r>
            <a:r>
              <a:rPr lang="es-ES" dirty="0"/>
              <a:t> </a:t>
            </a:r>
            <a:r>
              <a:rPr lang="es-ES" dirty="0" err="1"/>
              <a:t>which</a:t>
            </a:r>
            <a:r>
              <a:rPr lang="es-ES" dirty="0"/>
              <a:t> </a:t>
            </a:r>
            <a:r>
              <a:rPr lang="es-ES" dirty="0" err="1"/>
              <a:t>type</a:t>
            </a:r>
            <a:r>
              <a:rPr lang="es-ES" dirty="0"/>
              <a:t> </a:t>
            </a:r>
            <a:r>
              <a:rPr lang="es-ES" dirty="0" err="1"/>
              <a:t>of</a:t>
            </a:r>
            <a:r>
              <a:rPr lang="es-ES" dirty="0"/>
              <a:t> training </a:t>
            </a:r>
            <a:r>
              <a:rPr lang="es-ES" dirty="0" err="1"/>
              <a:t>is</a:t>
            </a:r>
            <a:r>
              <a:rPr lang="es-ES" dirty="0"/>
              <a:t> </a:t>
            </a:r>
            <a:r>
              <a:rPr lang="es-ES" dirty="0" err="1"/>
              <a:t>needed</a:t>
            </a:r>
            <a:r>
              <a:rPr lang="es-ES" dirty="0"/>
              <a:t>.</a:t>
            </a:r>
          </a:p>
          <a:p>
            <a:r>
              <a:rPr lang="es-ES" dirty="0" err="1"/>
              <a:t>Finally</a:t>
            </a:r>
            <a:r>
              <a:rPr lang="es-ES" dirty="0"/>
              <a:t>, </a:t>
            </a:r>
            <a:r>
              <a:rPr lang="es-ES" dirty="0" err="1"/>
              <a:t>I’ll</a:t>
            </a:r>
            <a:r>
              <a:rPr lang="es-ES" dirty="0"/>
              <a:t> share </a:t>
            </a:r>
            <a:r>
              <a:rPr lang="es-ES" dirty="0" err="1"/>
              <a:t>some</a:t>
            </a:r>
            <a:r>
              <a:rPr lang="es-ES" dirty="0"/>
              <a:t> </a:t>
            </a:r>
            <a:r>
              <a:rPr lang="es-ES" dirty="0" err="1"/>
              <a:t>conclusions</a:t>
            </a:r>
            <a:r>
              <a:rPr lang="es-ES" dirty="0"/>
              <a:t> </a:t>
            </a:r>
            <a:r>
              <a:rPr lang="es-ES" dirty="0" err="1"/>
              <a:t>about</a:t>
            </a:r>
            <a:r>
              <a:rPr lang="es-ES" dirty="0"/>
              <a:t> </a:t>
            </a:r>
            <a:r>
              <a:rPr lang="es-ES" dirty="0" err="1"/>
              <a:t>all</a:t>
            </a:r>
            <a:r>
              <a:rPr lang="es-ES" dirty="0"/>
              <a:t> </a:t>
            </a:r>
            <a:r>
              <a:rPr lang="es-ES" dirty="0" err="1"/>
              <a:t>this</a:t>
            </a:r>
            <a:r>
              <a:rPr lang="es-ES" dirty="0"/>
              <a:t> </a:t>
            </a:r>
            <a:r>
              <a:rPr lang="es-ES" dirty="0" err="1"/>
              <a:t>process</a:t>
            </a:r>
            <a:r>
              <a:rPr lang="es-ES" dirty="0"/>
              <a:t>.</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2</a:t>
            </a:fld>
            <a:endParaRPr lang="en-US" dirty="0"/>
          </a:p>
        </p:txBody>
      </p:sp>
    </p:spTree>
    <p:extLst>
      <p:ext uri="{BB962C8B-B14F-4D97-AF65-F5344CB8AC3E}">
        <p14:creationId xmlns:p14="http://schemas.microsoft.com/office/powerpoint/2010/main" val="1924523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i="1" dirty="0">
                <a:solidFill>
                  <a:schemeClr val="accent1"/>
                </a:solidFill>
              </a:rPr>
              <a:t>Let’s start by talking about our challenges as a CRO.</a:t>
            </a:r>
          </a:p>
          <a:p>
            <a:pPr defTabSz="966612">
              <a:defRPr/>
            </a:pPr>
            <a:r>
              <a:rPr lang="en-US" i="1" dirty="0">
                <a:solidFill>
                  <a:schemeClr val="accent1"/>
                </a:solidFill>
              </a:rPr>
              <a:t>First of all, we have multiple clients, which ever complicates a bit the processes, as some of them have their own processes, expectations and validation requirements. </a:t>
            </a:r>
          </a:p>
          <a:p>
            <a:pPr defTabSz="966612">
              <a:defRPr/>
            </a:pPr>
            <a:r>
              <a:rPr lang="en-US" i="1" dirty="0">
                <a:solidFill>
                  <a:schemeClr val="accent1"/>
                </a:solidFill>
              </a:rPr>
              <a:t>We also have different Business Units, and there is a lot of variety between them. We have some Business units where R is barely used, and others where it’s used on a daily basis, for example, in RWE and Strategic Consulting. </a:t>
            </a:r>
          </a:p>
          <a:p>
            <a:pPr defTabSz="966612">
              <a:defRPr/>
            </a:pPr>
            <a:r>
              <a:rPr lang="en-US" i="1" dirty="0">
                <a:solidFill>
                  <a:schemeClr val="accent1"/>
                </a:solidFill>
              </a:rPr>
              <a:t>This, combined with having multiple clients generates some rapid turnaround projects, where we need to be able to setup environments with a lot of flexibility and a minimal amount of time. And this is a bit complex if we want to be ablet o ensure reproducibility, remain aligned with SOPs and also have good traceability in front of an audit. </a:t>
            </a:r>
          </a:p>
          <a:p>
            <a:pPr defTabSz="966612">
              <a:defRPr/>
            </a:pPr>
            <a:endParaRPr lang="en-US" i="1" dirty="0">
              <a:solidFill>
                <a:schemeClr val="accent1"/>
              </a:solidFill>
            </a:endParaRPr>
          </a:p>
          <a:p>
            <a:pPr defTabSz="966612">
              <a:defRPr/>
            </a:pPr>
            <a:r>
              <a:rPr lang="en-US" i="1" dirty="0">
                <a:solidFill>
                  <a:schemeClr val="accent1"/>
                </a:solidFill>
              </a:rPr>
              <a:t>An example of this could be what we call “black box” studies. In this type of project, the client sends us the code, to run it in our validated environment, but this means that we have to be able to support multiple R versions, different versions of multiple packages, and also external packages from </a:t>
            </a:r>
            <a:r>
              <a:rPr lang="en-US" i="1" dirty="0" err="1">
                <a:solidFill>
                  <a:schemeClr val="accent1"/>
                </a:solidFill>
              </a:rPr>
              <a:t>github</a:t>
            </a:r>
            <a:r>
              <a:rPr lang="en-US" i="1" dirty="0">
                <a:solidFill>
                  <a:schemeClr val="accent1"/>
                </a:solidFill>
              </a:rPr>
              <a:t> or directly developed by the client. </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4</a:t>
            </a:fld>
            <a:endParaRPr lang="en-US" dirty="0"/>
          </a:p>
        </p:txBody>
      </p:sp>
    </p:spTree>
    <p:extLst>
      <p:ext uri="{BB962C8B-B14F-4D97-AF65-F5344CB8AC3E}">
        <p14:creationId xmlns:p14="http://schemas.microsoft.com/office/powerpoint/2010/main" val="3409220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080A4-A2AA-83D9-8084-A40A34452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05F8F-E0DC-9E48-F1BE-97785FA3A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332C8-F31B-BFF0-9E21-9FCC71978A24}"/>
              </a:ext>
            </a:extLst>
          </p:cNvPr>
          <p:cNvSpPr>
            <a:spLocks noGrp="1"/>
          </p:cNvSpPr>
          <p:nvPr>
            <p:ph type="body" idx="1"/>
          </p:nvPr>
        </p:nvSpPr>
        <p:spPr/>
        <p:txBody>
          <a:bodyPr/>
          <a:lstStyle/>
          <a:p>
            <a:pPr defTabSz="966612">
              <a:defRPr/>
            </a:pPr>
            <a:r>
              <a:rPr lang="en-US" i="1" dirty="0">
                <a:solidFill>
                  <a:schemeClr val="accent1"/>
                </a:solidFill>
              </a:rPr>
              <a:t>So, as you can see from this example, we have multiple competing priorities here. From one side, we need to be flexible, as we need to be able to support multiple versions of R and packages, we need to be able to do that fast, and also, Business Units as Strategic Consulting, needs to run simulations that requires a lot of computational power, and they need to be able to escalate the CPUs easily. All of this is a problem when we think about compliance and reproducibility, and it’s a headache for IT, as this puts the IT infrastructure under pressure.</a:t>
            </a:r>
            <a:endParaRPr lang="en-CH" dirty="0"/>
          </a:p>
        </p:txBody>
      </p:sp>
      <p:sp>
        <p:nvSpPr>
          <p:cNvPr id="4" name="Slide Number Placeholder 3">
            <a:extLst>
              <a:ext uri="{FF2B5EF4-FFF2-40B4-BE49-F238E27FC236}">
                <a16:creationId xmlns:a16="http://schemas.microsoft.com/office/drawing/2014/main" id="{1B721E56-46AC-702B-77BE-ACC26FF822C3}"/>
              </a:ext>
            </a:extLst>
          </p:cNvPr>
          <p:cNvSpPr>
            <a:spLocks noGrp="1"/>
          </p:cNvSpPr>
          <p:nvPr>
            <p:ph type="sldNum" sz="quarter" idx="5"/>
          </p:nvPr>
        </p:nvSpPr>
        <p:spPr/>
        <p:txBody>
          <a:bodyPr/>
          <a:lstStyle/>
          <a:p>
            <a:fld id="{166CA6A3-9C40-4E6B-8ECB-267118A6FB89}" type="slidenum">
              <a:rPr lang="en-US" smtClean="0"/>
              <a:t>5</a:t>
            </a:fld>
            <a:endParaRPr lang="en-US" dirty="0"/>
          </a:p>
        </p:txBody>
      </p:sp>
    </p:spTree>
    <p:extLst>
      <p:ext uri="{BB962C8B-B14F-4D97-AF65-F5344CB8AC3E}">
        <p14:creationId xmlns:p14="http://schemas.microsoft.com/office/powerpoint/2010/main" val="113407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So, </a:t>
            </a:r>
            <a:r>
              <a:rPr lang="es-ES" dirty="0" err="1"/>
              <a:t>how</a:t>
            </a:r>
            <a:r>
              <a:rPr lang="es-ES" dirty="0"/>
              <a:t> </a:t>
            </a:r>
            <a:r>
              <a:rPr lang="es-ES" dirty="0" err="1"/>
              <a:t>did</a:t>
            </a:r>
            <a:r>
              <a:rPr lang="es-ES" dirty="0"/>
              <a:t> </a:t>
            </a:r>
            <a:r>
              <a:rPr lang="es-ES" dirty="0" err="1"/>
              <a:t>we</a:t>
            </a:r>
            <a:r>
              <a:rPr lang="es-ES" dirty="0"/>
              <a:t> </a:t>
            </a:r>
            <a:r>
              <a:rPr lang="es-ES" dirty="0" err="1"/>
              <a:t>manage</a:t>
            </a:r>
            <a:r>
              <a:rPr lang="es-ES" dirty="0"/>
              <a:t> </a:t>
            </a:r>
            <a:r>
              <a:rPr lang="es-ES" dirty="0" err="1"/>
              <a:t>to</a:t>
            </a:r>
            <a:r>
              <a:rPr lang="es-ES" dirty="0"/>
              <a:t> </a:t>
            </a:r>
            <a:r>
              <a:rPr lang="es-ES" dirty="0" err="1"/>
              <a:t>build</a:t>
            </a:r>
            <a:r>
              <a:rPr lang="es-ES" dirty="0"/>
              <a:t> </a:t>
            </a:r>
            <a:r>
              <a:rPr lang="es-ES" dirty="0" err="1"/>
              <a:t>our</a:t>
            </a:r>
            <a:r>
              <a:rPr lang="es-ES" dirty="0"/>
              <a:t> </a:t>
            </a:r>
            <a:r>
              <a:rPr lang="es-ES" dirty="0" err="1"/>
              <a:t>environment</a:t>
            </a:r>
            <a:r>
              <a:rPr lang="es-ES" dirty="0"/>
              <a:t> </a:t>
            </a:r>
            <a:r>
              <a:rPr lang="es-ES" dirty="0" err="1"/>
              <a:t>to</a:t>
            </a:r>
            <a:r>
              <a:rPr lang="es-ES" dirty="0"/>
              <a:t> deal </a:t>
            </a:r>
            <a:r>
              <a:rPr lang="es-ES" dirty="0" err="1"/>
              <a:t>with</a:t>
            </a:r>
            <a:r>
              <a:rPr lang="es-ES" dirty="0"/>
              <a:t> </a:t>
            </a:r>
            <a:r>
              <a:rPr lang="es-ES" dirty="0" err="1"/>
              <a:t>this</a:t>
            </a:r>
            <a:r>
              <a:rPr lang="es-ES" dirty="0"/>
              <a:t> </a:t>
            </a:r>
            <a:r>
              <a:rPr lang="es-ES" dirty="0" err="1"/>
              <a:t>scenario</a:t>
            </a:r>
            <a:r>
              <a:rPr lang="es-ES" dirty="0"/>
              <a:t>?</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6</a:t>
            </a:fld>
            <a:endParaRPr lang="en-US" dirty="0"/>
          </a:p>
        </p:txBody>
      </p:sp>
    </p:spTree>
    <p:extLst>
      <p:ext uri="{BB962C8B-B14F-4D97-AF65-F5344CB8AC3E}">
        <p14:creationId xmlns:p14="http://schemas.microsoft.com/office/powerpoint/2010/main" val="329121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Let</a:t>
            </a:r>
            <a:r>
              <a:rPr lang="es-ES" dirty="0"/>
              <a:t> me </a:t>
            </a:r>
            <a:r>
              <a:rPr lang="es-ES" dirty="0" err="1"/>
              <a:t>give</a:t>
            </a:r>
            <a:r>
              <a:rPr lang="es-ES" dirty="0"/>
              <a:t> </a:t>
            </a:r>
            <a:r>
              <a:rPr lang="es-ES" dirty="0" err="1"/>
              <a:t>you</a:t>
            </a:r>
            <a:r>
              <a:rPr lang="es-ES" dirty="0"/>
              <a:t> </a:t>
            </a:r>
            <a:r>
              <a:rPr lang="es-ES" dirty="0" err="1"/>
              <a:t>some</a:t>
            </a:r>
            <a:r>
              <a:rPr lang="es-ES" dirty="0"/>
              <a:t> </a:t>
            </a:r>
            <a:r>
              <a:rPr lang="es-ES" dirty="0" err="1"/>
              <a:t>background</a:t>
            </a:r>
            <a:r>
              <a:rPr lang="es-ES" dirty="0"/>
              <a:t> </a:t>
            </a:r>
            <a:r>
              <a:rPr lang="es-ES" dirty="0" err="1"/>
              <a:t>about</a:t>
            </a:r>
            <a:r>
              <a:rPr lang="es-ES" dirty="0"/>
              <a:t> </a:t>
            </a:r>
            <a:r>
              <a:rPr lang="es-ES" dirty="0" err="1"/>
              <a:t>how</a:t>
            </a:r>
            <a:r>
              <a:rPr lang="es-ES" dirty="0"/>
              <a:t> </a:t>
            </a:r>
            <a:r>
              <a:rPr lang="es-ES" dirty="0" err="1"/>
              <a:t>was</a:t>
            </a:r>
            <a:r>
              <a:rPr lang="es-ES" dirty="0"/>
              <a:t> </a:t>
            </a:r>
            <a:r>
              <a:rPr lang="es-ES" dirty="0" err="1"/>
              <a:t>our</a:t>
            </a:r>
            <a:r>
              <a:rPr lang="es-ES" dirty="0"/>
              <a:t> </a:t>
            </a:r>
            <a:r>
              <a:rPr lang="es-ES" dirty="0" err="1"/>
              <a:t>environment</a:t>
            </a:r>
            <a:r>
              <a:rPr lang="es-ES" dirty="0"/>
              <a:t> and </a:t>
            </a:r>
            <a:r>
              <a:rPr lang="es-ES" dirty="0" err="1"/>
              <a:t>why</a:t>
            </a:r>
            <a:r>
              <a:rPr lang="es-ES" dirty="0"/>
              <a:t> I </a:t>
            </a:r>
            <a:r>
              <a:rPr lang="es-ES" dirty="0" err="1"/>
              <a:t>would</a:t>
            </a:r>
            <a:r>
              <a:rPr lang="es-ES" dirty="0"/>
              <a:t> </a:t>
            </a:r>
            <a:r>
              <a:rPr lang="es-ES" dirty="0" err="1"/>
              <a:t>like</a:t>
            </a:r>
            <a:r>
              <a:rPr lang="es-ES" dirty="0"/>
              <a:t> </a:t>
            </a:r>
            <a:r>
              <a:rPr lang="es-ES" dirty="0" err="1"/>
              <a:t>to</a:t>
            </a:r>
            <a:r>
              <a:rPr lang="es-ES" dirty="0"/>
              <a:t> </a:t>
            </a:r>
            <a:r>
              <a:rPr lang="es-ES" dirty="0" err="1"/>
              <a:t>knew</a:t>
            </a:r>
            <a:r>
              <a:rPr lang="es-ES" dirty="0"/>
              <a:t> </a:t>
            </a:r>
            <a:r>
              <a:rPr lang="es-ES" dirty="0" err="1"/>
              <a:t>some</a:t>
            </a:r>
            <a:r>
              <a:rPr lang="es-ES" dirty="0"/>
              <a:t> </a:t>
            </a:r>
            <a:r>
              <a:rPr lang="es-ES" dirty="0" err="1"/>
              <a:t>of</a:t>
            </a:r>
            <a:r>
              <a:rPr lang="es-ES" dirty="0"/>
              <a:t> </a:t>
            </a:r>
            <a:r>
              <a:rPr lang="es-ES" dirty="0" err="1"/>
              <a:t>these</a:t>
            </a:r>
            <a:r>
              <a:rPr lang="es-ES" dirty="0"/>
              <a:t> </a:t>
            </a:r>
            <a:r>
              <a:rPr lang="es-ES" dirty="0" err="1"/>
              <a:t>things</a:t>
            </a:r>
            <a:r>
              <a:rPr lang="es-ES" dirty="0"/>
              <a:t> 5 </a:t>
            </a:r>
            <a:r>
              <a:rPr lang="es-ES" dirty="0" err="1"/>
              <a:t>years</a:t>
            </a:r>
            <a:r>
              <a:rPr lang="es-ES" dirty="0"/>
              <a:t> ago. </a:t>
            </a:r>
          </a:p>
          <a:p>
            <a:r>
              <a:rPr lang="es-ES" dirty="0"/>
              <a:t>5 </a:t>
            </a:r>
            <a:r>
              <a:rPr lang="es-ES" dirty="0" err="1"/>
              <a:t>years</a:t>
            </a:r>
            <a:r>
              <a:rPr lang="es-ES" dirty="0"/>
              <a:t> </a:t>
            </a:r>
            <a:r>
              <a:rPr lang="es-ES" dirty="0" err="1"/>
              <a:t>ago</a:t>
            </a:r>
            <a:r>
              <a:rPr lang="es-ES" dirty="0"/>
              <a:t> I </a:t>
            </a:r>
            <a:r>
              <a:rPr lang="es-ES" dirty="0" err="1"/>
              <a:t>was</a:t>
            </a:r>
            <a:r>
              <a:rPr lang="es-ES" dirty="0"/>
              <a:t> </a:t>
            </a:r>
            <a:r>
              <a:rPr lang="es-ES" dirty="0" err="1"/>
              <a:t>still</a:t>
            </a:r>
            <a:r>
              <a:rPr lang="es-ES" dirty="0"/>
              <a:t> </a:t>
            </a:r>
            <a:r>
              <a:rPr lang="es-ES" dirty="0" err="1"/>
              <a:t>not</a:t>
            </a:r>
            <a:r>
              <a:rPr lang="es-ES" dirty="0"/>
              <a:t> </a:t>
            </a:r>
            <a:r>
              <a:rPr lang="es-ES" dirty="0" err="1"/>
              <a:t>part</a:t>
            </a:r>
            <a:r>
              <a:rPr lang="es-ES" dirty="0"/>
              <a:t> </a:t>
            </a:r>
            <a:r>
              <a:rPr lang="es-ES" dirty="0" err="1"/>
              <a:t>of</a:t>
            </a:r>
            <a:r>
              <a:rPr lang="es-ES" dirty="0"/>
              <a:t> </a:t>
            </a:r>
            <a:r>
              <a:rPr lang="es-ES" dirty="0" err="1"/>
              <a:t>Cytel</a:t>
            </a:r>
            <a:r>
              <a:rPr lang="es-ES" dirty="0"/>
              <a:t>, </a:t>
            </a:r>
            <a:r>
              <a:rPr lang="es-ES" dirty="0" err="1"/>
              <a:t>but</a:t>
            </a:r>
            <a:r>
              <a:rPr lang="es-ES" dirty="0"/>
              <a:t> </a:t>
            </a:r>
            <a:r>
              <a:rPr lang="es-ES" dirty="0" err="1"/>
              <a:t>they</a:t>
            </a:r>
            <a:r>
              <a:rPr lang="es-ES" dirty="0"/>
              <a:t> </a:t>
            </a:r>
            <a:r>
              <a:rPr lang="es-ES" dirty="0" err="1"/>
              <a:t>started</a:t>
            </a:r>
            <a:r>
              <a:rPr lang="es-ES" dirty="0"/>
              <a:t> </a:t>
            </a:r>
            <a:r>
              <a:rPr lang="es-ES" dirty="0" err="1"/>
              <a:t>the</a:t>
            </a:r>
            <a:r>
              <a:rPr lang="es-ES" dirty="0"/>
              <a:t> </a:t>
            </a:r>
            <a:r>
              <a:rPr lang="es-ES" dirty="0" err="1"/>
              <a:t>migration</a:t>
            </a:r>
            <a:r>
              <a:rPr lang="es-ES" dirty="0"/>
              <a:t> </a:t>
            </a:r>
            <a:r>
              <a:rPr lang="es-ES" dirty="0" err="1"/>
              <a:t>process</a:t>
            </a:r>
            <a:r>
              <a:rPr lang="es-ES" dirty="0"/>
              <a:t> </a:t>
            </a:r>
            <a:r>
              <a:rPr lang="es-ES" dirty="0" err="1"/>
              <a:t>from</a:t>
            </a:r>
            <a:r>
              <a:rPr lang="es-ES" dirty="0"/>
              <a:t> </a:t>
            </a:r>
            <a:r>
              <a:rPr lang="es-ES" dirty="0" err="1"/>
              <a:t>our</a:t>
            </a:r>
            <a:r>
              <a:rPr lang="es-ES" dirty="0"/>
              <a:t> </a:t>
            </a:r>
            <a:r>
              <a:rPr lang="es-ES" dirty="0" err="1"/>
              <a:t>previous</a:t>
            </a:r>
            <a:r>
              <a:rPr lang="es-ES" dirty="0"/>
              <a:t> </a:t>
            </a:r>
            <a:r>
              <a:rPr lang="es-ES" dirty="0" err="1"/>
              <a:t>version</a:t>
            </a:r>
            <a:r>
              <a:rPr lang="es-ES" dirty="0"/>
              <a:t> </a:t>
            </a:r>
            <a:r>
              <a:rPr lang="es-ES" dirty="0" err="1"/>
              <a:t>of</a:t>
            </a:r>
            <a:r>
              <a:rPr lang="es-ES" dirty="0"/>
              <a:t> SAS </a:t>
            </a:r>
            <a:r>
              <a:rPr lang="es-ES" dirty="0" err="1"/>
              <a:t>to</a:t>
            </a:r>
            <a:r>
              <a:rPr lang="es-ES" dirty="0"/>
              <a:t> SAS </a:t>
            </a:r>
            <a:r>
              <a:rPr lang="es-ES" dirty="0" err="1"/>
              <a:t>Grid</a:t>
            </a:r>
            <a:r>
              <a:rPr lang="es-ES" dirty="0"/>
              <a:t>, and </a:t>
            </a:r>
            <a:r>
              <a:rPr lang="es-ES" dirty="0" err="1"/>
              <a:t>based</a:t>
            </a:r>
            <a:r>
              <a:rPr lang="es-ES" dirty="0"/>
              <a:t> </a:t>
            </a:r>
            <a:r>
              <a:rPr lang="es-ES" dirty="0" err="1"/>
              <a:t>on</a:t>
            </a:r>
            <a:r>
              <a:rPr lang="es-ES" dirty="0"/>
              <a:t> </a:t>
            </a:r>
            <a:r>
              <a:rPr lang="es-ES" dirty="0" err="1"/>
              <a:t>the</a:t>
            </a:r>
            <a:r>
              <a:rPr lang="es-ES" dirty="0"/>
              <a:t> </a:t>
            </a:r>
            <a:r>
              <a:rPr lang="es-ES" dirty="0" err="1"/>
              <a:t>requirements</a:t>
            </a:r>
            <a:r>
              <a:rPr lang="es-ES" dirty="0"/>
              <a:t> </a:t>
            </a:r>
            <a:r>
              <a:rPr lang="es-ES" dirty="0" err="1"/>
              <a:t>they</a:t>
            </a:r>
            <a:r>
              <a:rPr lang="es-ES" dirty="0"/>
              <a:t> </a:t>
            </a:r>
            <a:r>
              <a:rPr lang="es-ES" dirty="0" err="1"/>
              <a:t>had</a:t>
            </a:r>
            <a:r>
              <a:rPr lang="es-ES" dirty="0"/>
              <a:t> at </a:t>
            </a:r>
            <a:r>
              <a:rPr lang="es-ES" dirty="0" err="1"/>
              <a:t>that</a:t>
            </a:r>
            <a:r>
              <a:rPr lang="es-ES" dirty="0"/>
              <a:t> </a:t>
            </a:r>
            <a:r>
              <a:rPr lang="es-ES" dirty="0" err="1"/>
              <a:t>moment</a:t>
            </a:r>
            <a:r>
              <a:rPr lang="es-ES" dirty="0"/>
              <a:t>, </a:t>
            </a:r>
            <a:r>
              <a:rPr lang="es-ES" dirty="0" err="1"/>
              <a:t>they</a:t>
            </a:r>
            <a:r>
              <a:rPr lang="es-ES" dirty="0"/>
              <a:t> </a:t>
            </a:r>
            <a:r>
              <a:rPr lang="es-ES" dirty="0" err="1"/>
              <a:t>decided</a:t>
            </a:r>
            <a:r>
              <a:rPr lang="es-ES" dirty="0"/>
              <a:t> </a:t>
            </a:r>
            <a:r>
              <a:rPr lang="es-ES" dirty="0" err="1"/>
              <a:t>to</a:t>
            </a:r>
            <a:r>
              <a:rPr lang="es-ES" dirty="0"/>
              <a:t> </a:t>
            </a:r>
            <a:r>
              <a:rPr lang="es-ES" dirty="0" err="1"/>
              <a:t>build</a:t>
            </a:r>
            <a:r>
              <a:rPr lang="es-ES" dirty="0"/>
              <a:t> </a:t>
            </a:r>
            <a:r>
              <a:rPr lang="es-ES" dirty="0" err="1"/>
              <a:t>the</a:t>
            </a:r>
            <a:r>
              <a:rPr lang="es-ES" dirty="0"/>
              <a:t> new SAS </a:t>
            </a:r>
            <a:r>
              <a:rPr lang="es-ES" dirty="0" err="1"/>
              <a:t>Grid</a:t>
            </a:r>
            <a:r>
              <a:rPr lang="es-ES" dirty="0"/>
              <a:t> </a:t>
            </a:r>
            <a:r>
              <a:rPr lang="es-ES" dirty="0" err="1"/>
              <a:t>environment</a:t>
            </a:r>
            <a:r>
              <a:rPr lang="es-ES" dirty="0"/>
              <a:t> </a:t>
            </a:r>
            <a:r>
              <a:rPr lang="es-ES" dirty="0" err="1"/>
              <a:t>on</a:t>
            </a:r>
            <a:r>
              <a:rPr lang="es-ES" dirty="0"/>
              <a:t> a Windows server. </a:t>
            </a:r>
            <a:r>
              <a:rPr lang="es-ES" dirty="0" err="1"/>
              <a:t>That</a:t>
            </a:r>
            <a:r>
              <a:rPr lang="es-ES" dirty="0"/>
              <a:t> </a:t>
            </a:r>
            <a:r>
              <a:rPr lang="es-ES" dirty="0" err="1"/>
              <a:t>was</a:t>
            </a:r>
            <a:r>
              <a:rPr lang="es-ES" dirty="0"/>
              <a:t> </a:t>
            </a:r>
            <a:r>
              <a:rPr lang="es-ES" dirty="0" err="1"/>
              <a:t>meaningful</a:t>
            </a:r>
            <a:r>
              <a:rPr lang="es-ES" dirty="0"/>
              <a:t> at </a:t>
            </a:r>
            <a:r>
              <a:rPr lang="es-ES" dirty="0" err="1"/>
              <a:t>that</a:t>
            </a:r>
            <a:r>
              <a:rPr lang="es-ES" dirty="0"/>
              <a:t> time, as </a:t>
            </a:r>
            <a:r>
              <a:rPr lang="es-ES" dirty="0" err="1"/>
              <a:t>that</a:t>
            </a:r>
            <a:r>
              <a:rPr lang="es-ES" dirty="0"/>
              <a:t> </a:t>
            </a:r>
            <a:r>
              <a:rPr lang="es-ES" dirty="0" err="1"/>
              <a:t>would</a:t>
            </a:r>
            <a:r>
              <a:rPr lang="es-ES" dirty="0"/>
              <a:t> </a:t>
            </a:r>
            <a:r>
              <a:rPr lang="es-ES" dirty="0" err="1"/>
              <a:t>avoid</a:t>
            </a:r>
            <a:r>
              <a:rPr lang="es-ES" dirty="0"/>
              <a:t> </a:t>
            </a:r>
            <a:r>
              <a:rPr lang="es-ES" dirty="0" err="1"/>
              <a:t>programs</a:t>
            </a:r>
            <a:r>
              <a:rPr lang="es-ES" dirty="0"/>
              <a:t> </a:t>
            </a:r>
            <a:r>
              <a:rPr lang="es-ES" dirty="0" err="1"/>
              <a:t>modification</a:t>
            </a:r>
            <a:r>
              <a:rPr lang="es-ES" dirty="0"/>
              <a:t> </a:t>
            </a:r>
            <a:r>
              <a:rPr lang="es-ES" dirty="0" err="1"/>
              <a:t>or</a:t>
            </a:r>
            <a:r>
              <a:rPr lang="es-ES" dirty="0"/>
              <a:t> data drives </a:t>
            </a:r>
            <a:r>
              <a:rPr lang="es-ES" dirty="0" err="1"/>
              <a:t>migrations</a:t>
            </a:r>
            <a:r>
              <a:rPr lang="es-ES" dirty="0"/>
              <a:t>, </a:t>
            </a:r>
            <a:r>
              <a:rPr lang="es-ES" dirty="0" err="1"/>
              <a:t>but</a:t>
            </a:r>
            <a:r>
              <a:rPr lang="es-ES" dirty="0"/>
              <a:t> a </a:t>
            </a:r>
            <a:r>
              <a:rPr lang="es-ES" dirty="0" err="1"/>
              <a:t>big</a:t>
            </a:r>
            <a:r>
              <a:rPr lang="es-ES" dirty="0"/>
              <a:t> </a:t>
            </a:r>
            <a:r>
              <a:rPr lang="es-ES" dirty="0" err="1"/>
              <a:t>mistake</a:t>
            </a:r>
            <a:r>
              <a:rPr lang="es-ES" dirty="0"/>
              <a:t> </a:t>
            </a:r>
            <a:r>
              <a:rPr lang="es-ES" dirty="0" err="1"/>
              <a:t>thinking</a:t>
            </a:r>
            <a:r>
              <a:rPr lang="es-ES" dirty="0"/>
              <a:t> </a:t>
            </a:r>
            <a:r>
              <a:rPr lang="es-ES" dirty="0" err="1"/>
              <a:t>about</a:t>
            </a:r>
            <a:r>
              <a:rPr lang="es-ES" dirty="0"/>
              <a:t> </a:t>
            </a:r>
            <a:r>
              <a:rPr lang="es-ES" dirty="0" err="1"/>
              <a:t>the</a:t>
            </a:r>
            <a:r>
              <a:rPr lang="es-ES" dirty="0"/>
              <a:t> </a:t>
            </a:r>
            <a:r>
              <a:rPr lang="es-ES" dirty="0" err="1"/>
              <a:t>headache</a:t>
            </a:r>
            <a:r>
              <a:rPr lang="es-ES" dirty="0"/>
              <a:t> </a:t>
            </a:r>
            <a:r>
              <a:rPr lang="es-ES" dirty="0" err="1"/>
              <a:t>generated</a:t>
            </a:r>
            <a:r>
              <a:rPr lang="es-ES" dirty="0"/>
              <a:t> </a:t>
            </a:r>
            <a:r>
              <a:rPr lang="es-ES" dirty="0" err="1"/>
              <a:t>by</a:t>
            </a:r>
            <a:r>
              <a:rPr lang="es-ES" dirty="0"/>
              <a:t> </a:t>
            </a:r>
            <a:r>
              <a:rPr lang="es-ES" dirty="0" err="1"/>
              <a:t>that</a:t>
            </a:r>
            <a:r>
              <a:rPr lang="es-ES" dirty="0"/>
              <a:t> </a:t>
            </a:r>
            <a:r>
              <a:rPr lang="es-ES" dirty="0" err="1"/>
              <a:t>lately</a:t>
            </a:r>
            <a:r>
              <a:rPr lang="es-ES" dirty="0"/>
              <a:t>. </a:t>
            </a:r>
          </a:p>
          <a:p>
            <a:endParaRPr lang="es-ES" dirty="0"/>
          </a:p>
          <a:p>
            <a:r>
              <a:rPr lang="es-ES" dirty="0" err="1"/>
              <a:t>This</a:t>
            </a:r>
            <a:r>
              <a:rPr lang="es-ES" dirty="0"/>
              <a:t> </a:t>
            </a:r>
            <a:r>
              <a:rPr lang="es-ES" dirty="0" err="1"/>
              <a:t>migration</a:t>
            </a:r>
            <a:r>
              <a:rPr lang="es-ES" dirty="0"/>
              <a:t> </a:t>
            </a:r>
            <a:r>
              <a:rPr lang="es-ES" dirty="0" err="1"/>
              <a:t>process</a:t>
            </a:r>
            <a:r>
              <a:rPr lang="es-ES" dirty="0"/>
              <a:t> </a:t>
            </a:r>
            <a:r>
              <a:rPr lang="es-ES" dirty="0" err="1"/>
              <a:t>was</a:t>
            </a:r>
            <a:r>
              <a:rPr lang="es-ES" dirty="0"/>
              <a:t> </a:t>
            </a:r>
            <a:r>
              <a:rPr lang="es-ES" dirty="0" err="1"/>
              <a:t>completed</a:t>
            </a:r>
            <a:r>
              <a:rPr lang="es-ES" dirty="0"/>
              <a:t> </a:t>
            </a:r>
            <a:r>
              <a:rPr lang="es-ES" dirty="0" err="1"/>
              <a:t>during</a:t>
            </a:r>
            <a:r>
              <a:rPr lang="es-ES" dirty="0"/>
              <a:t> 2023, </a:t>
            </a:r>
            <a:r>
              <a:rPr lang="es-ES" dirty="0" err="1"/>
              <a:t>the</a:t>
            </a:r>
            <a:r>
              <a:rPr lang="es-ES" dirty="0"/>
              <a:t> </a:t>
            </a:r>
            <a:r>
              <a:rPr lang="es-ES" dirty="0" err="1"/>
              <a:t>same</a:t>
            </a:r>
            <a:r>
              <a:rPr lang="es-ES" dirty="0"/>
              <a:t> </a:t>
            </a:r>
            <a:r>
              <a:rPr lang="es-ES" dirty="0" err="1"/>
              <a:t>year</a:t>
            </a:r>
            <a:r>
              <a:rPr lang="es-ES" dirty="0"/>
              <a:t> </a:t>
            </a:r>
            <a:r>
              <a:rPr lang="es-ES" dirty="0" err="1"/>
              <a:t>when</a:t>
            </a:r>
            <a:r>
              <a:rPr lang="es-ES" dirty="0"/>
              <a:t> </a:t>
            </a:r>
            <a:r>
              <a:rPr lang="es-ES" dirty="0" err="1"/>
              <a:t>we</a:t>
            </a:r>
            <a:r>
              <a:rPr lang="es-ES" dirty="0"/>
              <a:t> </a:t>
            </a:r>
            <a:r>
              <a:rPr lang="es-ES" dirty="0" err="1"/>
              <a:t>were</a:t>
            </a:r>
            <a:r>
              <a:rPr lang="es-ES" dirty="0"/>
              <a:t> </a:t>
            </a:r>
            <a:r>
              <a:rPr lang="es-ES" dirty="0" err="1"/>
              <a:t>starting</a:t>
            </a:r>
            <a:r>
              <a:rPr lang="es-ES" dirty="0"/>
              <a:t> </a:t>
            </a:r>
            <a:r>
              <a:rPr lang="es-ES" dirty="0" err="1"/>
              <a:t>to</a:t>
            </a:r>
            <a:r>
              <a:rPr lang="es-ES" dirty="0"/>
              <a:t> </a:t>
            </a:r>
            <a:r>
              <a:rPr lang="es-ES" dirty="0" err="1"/>
              <a:t>build</a:t>
            </a:r>
            <a:r>
              <a:rPr lang="es-ES" dirty="0"/>
              <a:t> </a:t>
            </a:r>
            <a:r>
              <a:rPr lang="es-ES" dirty="0" err="1"/>
              <a:t>our</a:t>
            </a:r>
            <a:r>
              <a:rPr lang="es-ES" dirty="0"/>
              <a:t> R </a:t>
            </a:r>
            <a:r>
              <a:rPr lang="es-ES" dirty="0" err="1"/>
              <a:t>environment</a:t>
            </a:r>
            <a:r>
              <a:rPr lang="es-ES" dirty="0"/>
              <a:t>. </a:t>
            </a:r>
            <a:r>
              <a:rPr lang="es-ES" dirty="0" err="1"/>
              <a:t>When</a:t>
            </a:r>
            <a:r>
              <a:rPr lang="es-ES" dirty="0"/>
              <a:t> </a:t>
            </a:r>
            <a:r>
              <a:rPr lang="es-ES" dirty="0" err="1"/>
              <a:t>we</a:t>
            </a:r>
            <a:r>
              <a:rPr lang="es-ES" dirty="0"/>
              <a:t> </a:t>
            </a:r>
            <a:r>
              <a:rPr lang="es-ES" dirty="0" err="1"/>
              <a:t>started</a:t>
            </a:r>
            <a:r>
              <a:rPr lang="es-ES" dirty="0"/>
              <a:t> </a:t>
            </a:r>
            <a:r>
              <a:rPr lang="es-ES" dirty="0" err="1"/>
              <a:t>to</a:t>
            </a:r>
            <a:r>
              <a:rPr lang="es-ES" dirty="0"/>
              <a:t> </a:t>
            </a:r>
            <a:r>
              <a:rPr lang="es-ES" dirty="0" err="1"/>
              <a:t>think</a:t>
            </a:r>
            <a:r>
              <a:rPr lang="es-ES" dirty="0"/>
              <a:t> </a:t>
            </a:r>
            <a:r>
              <a:rPr lang="es-ES" dirty="0" err="1"/>
              <a:t>about</a:t>
            </a:r>
            <a:r>
              <a:rPr lang="es-ES" dirty="0"/>
              <a:t> </a:t>
            </a:r>
            <a:r>
              <a:rPr lang="es-ES" dirty="0" err="1"/>
              <a:t>the</a:t>
            </a:r>
            <a:r>
              <a:rPr lang="es-ES" dirty="0"/>
              <a:t> </a:t>
            </a:r>
            <a:r>
              <a:rPr lang="es-ES" dirty="0" err="1"/>
              <a:t>requirements</a:t>
            </a:r>
            <a:r>
              <a:rPr lang="es-ES" dirty="0"/>
              <a:t> </a:t>
            </a:r>
            <a:r>
              <a:rPr lang="es-ES" dirty="0" err="1"/>
              <a:t>of</a:t>
            </a:r>
            <a:r>
              <a:rPr lang="es-ES" dirty="0"/>
              <a:t> </a:t>
            </a:r>
            <a:r>
              <a:rPr lang="es-ES" dirty="0" err="1"/>
              <a:t>this</a:t>
            </a:r>
            <a:r>
              <a:rPr lang="es-ES" dirty="0"/>
              <a:t> R </a:t>
            </a:r>
            <a:r>
              <a:rPr lang="es-ES" dirty="0" err="1"/>
              <a:t>environment</a:t>
            </a:r>
            <a:r>
              <a:rPr lang="es-ES" dirty="0"/>
              <a:t>, and </a:t>
            </a:r>
            <a:r>
              <a:rPr lang="es-ES" dirty="0" err="1"/>
              <a:t>given</a:t>
            </a:r>
            <a:r>
              <a:rPr lang="es-ES" dirty="0"/>
              <a:t> </a:t>
            </a:r>
            <a:r>
              <a:rPr lang="es-ES" dirty="0" err="1"/>
              <a:t>the</a:t>
            </a:r>
            <a:r>
              <a:rPr lang="es-ES" dirty="0"/>
              <a:t> </a:t>
            </a:r>
            <a:r>
              <a:rPr lang="es-ES" dirty="0" err="1"/>
              <a:t>challenges</a:t>
            </a:r>
            <a:r>
              <a:rPr lang="es-ES" dirty="0"/>
              <a:t> I </a:t>
            </a:r>
            <a:r>
              <a:rPr lang="es-ES" dirty="0" err="1"/>
              <a:t>mentioned</a:t>
            </a:r>
            <a:r>
              <a:rPr lang="es-ES" dirty="0"/>
              <a:t> </a:t>
            </a:r>
            <a:r>
              <a:rPr lang="es-ES" dirty="0" err="1"/>
              <a:t>before</a:t>
            </a:r>
            <a:r>
              <a:rPr lang="es-ES" dirty="0"/>
              <a:t>, </a:t>
            </a:r>
            <a:r>
              <a:rPr lang="es-ES" dirty="0" err="1"/>
              <a:t>it</a:t>
            </a:r>
            <a:r>
              <a:rPr lang="es-ES" dirty="0"/>
              <a:t> </a:t>
            </a:r>
            <a:r>
              <a:rPr lang="es-ES" dirty="0" err="1"/>
              <a:t>was</a:t>
            </a:r>
            <a:r>
              <a:rPr lang="es-ES" dirty="0"/>
              <a:t> </a:t>
            </a:r>
            <a:r>
              <a:rPr lang="es-ES" dirty="0" err="1"/>
              <a:t>clear</a:t>
            </a:r>
            <a:r>
              <a:rPr lang="es-ES" dirty="0"/>
              <a:t> </a:t>
            </a:r>
            <a:r>
              <a:rPr lang="es-ES" dirty="0" err="1"/>
              <a:t>for</a:t>
            </a:r>
            <a:r>
              <a:rPr lang="es-ES" dirty="0"/>
              <a:t> </a:t>
            </a:r>
            <a:r>
              <a:rPr lang="es-ES" dirty="0" err="1"/>
              <a:t>us</a:t>
            </a:r>
            <a:r>
              <a:rPr lang="es-ES" dirty="0"/>
              <a:t>, </a:t>
            </a:r>
            <a:r>
              <a:rPr lang="es-ES" dirty="0" err="1"/>
              <a:t>we</a:t>
            </a:r>
            <a:r>
              <a:rPr lang="es-ES" dirty="0"/>
              <a:t> </a:t>
            </a:r>
            <a:r>
              <a:rPr lang="es-ES" dirty="0" err="1"/>
              <a:t>had</a:t>
            </a:r>
            <a:r>
              <a:rPr lang="es-ES" dirty="0"/>
              <a:t> </a:t>
            </a:r>
            <a:r>
              <a:rPr lang="es-ES" dirty="0" err="1"/>
              <a:t>to</a:t>
            </a:r>
            <a:r>
              <a:rPr lang="es-ES" dirty="0"/>
              <a:t> </a:t>
            </a:r>
            <a:r>
              <a:rPr lang="es-ES" dirty="0" err="1"/>
              <a:t>go</a:t>
            </a:r>
            <a:r>
              <a:rPr lang="es-ES" dirty="0"/>
              <a:t> </a:t>
            </a:r>
            <a:r>
              <a:rPr lang="es-ES" dirty="0" err="1"/>
              <a:t>directly</a:t>
            </a:r>
            <a:r>
              <a:rPr lang="es-ES" dirty="0"/>
              <a:t> </a:t>
            </a:r>
            <a:r>
              <a:rPr lang="es-ES" dirty="0" err="1"/>
              <a:t>to</a:t>
            </a:r>
            <a:r>
              <a:rPr lang="es-ES" dirty="0"/>
              <a:t> </a:t>
            </a:r>
            <a:r>
              <a:rPr lang="es-ES" dirty="0" err="1"/>
              <a:t>the</a:t>
            </a:r>
            <a:r>
              <a:rPr lang="es-ES" dirty="0"/>
              <a:t> full set </a:t>
            </a:r>
            <a:r>
              <a:rPr lang="es-ES" dirty="0" err="1"/>
              <a:t>of</a:t>
            </a:r>
            <a:r>
              <a:rPr lang="es-ES" dirty="0"/>
              <a:t> tolos </a:t>
            </a:r>
            <a:r>
              <a:rPr lang="es-ES" dirty="0" err="1"/>
              <a:t>of</a:t>
            </a:r>
            <a:r>
              <a:rPr lang="es-ES" dirty="0"/>
              <a:t> POSIT: </a:t>
            </a:r>
            <a:r>
              <a:rPr lang="es-ES" dirty="0" err="1"/>
              <a:t>Workbench</a:t>
            </a:r>
            <a:r>
              <a:rPr lang="es-ES" dirty="0"/>
              <a:t> </a:t>
            </a:r>
            <a:r>
              <a:rPr lang="es-ES" dirty="0" err="1"/>
              <a:t>Package</a:t>
            </a:r>
            <a:r>
              <a:rPr lang="es-ES" dirty="0"/>
              <a:t> Manager and </a:t>
            </a:r>
            <a:r>
              <a:rPr lang="es-ES" dirty="0" err="1"/>
              <a:t>Connect</a:t>
            </a:r>
            <a:r>
              <a:rPr lang="es-ES" dirty="0"/>
              <a:t>. </a:t>
            </a:r>
            <a:r>
              <a:rPr lang="es-ES" dirty="0" err="1"/>
              <a:t>But</a:t>
            </a:r>
            <a:r>
              <a:rPr lang="es-ES" dirty="0"/>
              <a:t> </a:t>
            </a:r>
            <a:r>
              <a:rPr lang="es-ES" dirty="0" err="1"/>
              <a:t>those</a:t>
            </a:r>
            <a:r>
              <a:rPr lang="es-ES" dirty="0"/>
              <a:t> </a:t>
            </a:r>
            <a:r>
              <a:rPr lang="es-ES" dirty="0" err="1"/>
              <a:t>tools</a:t>
            </a:r>
            <a:r>
              <a:rPr lang="es-ES" dirty="0"/>
              <a:t> are Linux </a:t>
            </a:r>
            <a:r>
              <a:rPr lang="es-ES" dirty="0" err="1"/>
              <a:t>based</a:t>
            </a:r>
            <a:r>
              <a:rPr lang="es-ES" dirty="0"/>
              <a:t>, and </a:t>
            </a:r>
            <a:r>
              <a:rPr lang="es-ES" dirty="0" err="1"/>
              <a:t>this</a:t>
            </a:r>
            <a:r>
              <a:rPr lang="es-ES" dirty="0"/>
              <a:t> </a:t>
            </a:r>
            <a:r>
              <a:rPr lang="es-ES" dirty="0" err="1"/>
              <a:t>was</a:t>
            </a:r>
            <a:r>
              <a:rPr lang="es-ES" dirty="0"/>
              <a:t> a </a:t>
            </a:r>
            <a:r>
              <a:rPr lang="es-ES" dirty="0" err="1"/>
              <a:t>problem</a:t>
            </a:r>
            <a:r>
              <a:rPr lang="es-ES" dirty="0"/>
              <a:t>. </a:t>
            </a:r>
          </a:p>
          <a:p>
            <a:endParaRPr lang="es-ES" dirty="0"/>
          </a:p>
          <a:p>
            <a:r>
              <a:rPr lang="es-ES" dirty="0" err="1"/>
              <a:t>Our</a:t>
            </a:r>
            <a:r>
              <a:rPr lang="es-ES" dirty="0"/>
              <a:t> data drives </a:t>
            </a:r>
            <a:r>
              <a:rPr lang="es-ES" dirty="0" err="1"/>
              <a:t>couldn’t</a:t>
            </a:r>
            <a:r>
              <a:rPr lang="es-ES" dirty="0"/>
              <a:t> be </a:t>
            </a:r>
            <a:r>
              <a:rPr lang="es-ES" dirty="0" err="1"/>
              <a:t>accessed</a:t>
            </a:r>
            <a:r>
              <a:rPr lang="es-ES" dirty="0"/>
              <a:t> </a:t>
            </a:r>
            <a:r>
              <a:rPr lang="es-ES" dirty="0" err="1"/>
              <a:t>from</a:t>
            </a:r>
            <a:r>
              <a:rPr lang="es-ES" dirty="0"/>
              <a:t> Linux servers. So, </a:t>
            </a:r>
            <a:r>
              <a:rPr lang="es-ES" dirty="0" err="1"/>
              <a:t>to</a:t>
            </a:r>
            <a:r>
              <a:rPr lang="es-ES" dirty="0"/>
              <a:t> </a:t>
            </a:r>
            <a:r>
              <a:rPr lang="es-ES" dirty="0" err="1"/>
              <a:t>ensure</a:t>
            </a:r>
            <a:r>
              <a:rPr lang="es-ES" dirty="0"/>
              <a:t> </a:t>
            </a:r>
            <a:r>
              <a:rPr lang="es-ES" dirty="0" err="1"/>
              <a:t>gaining</a:t>
            </a:r>
            <a:r>
              <a:rPr lang="es-ES" dirty="0"/>
              <a:t> time </a:t>
            </a:r>
            <a:r>
              <a:rPr lang="es-ES" dirty="0" err="1"/>
              <a:t>for</a:t>
            </a:r>
            <a:r>
              <a:rPr lang="es-ES" dirty="0"/>
              <a:t> a </a:t>
            </a:r>
            <a:r>
              <a:rPr lang="es-ES" dirty="0" err="1"/>
              <a:t>smooth</a:t>
            </a:r>
            <a:r>
              <a:rPr lang="es-ES" dirty="0"/>
              <a:t> </a:t>
            </a:r>
            <a:r>
              <a:rPr lang="es-ES" dirty="0" err="1"/>
              <a:t>transition</a:t>
            </a:r>
            <a:r>
              <a:rPr lang="es-ES" dirty="0"/>
              <a:t> (</a:t>
            </a:r>
            <a:r>
              <a:rPr lang="es-ES" dirty="0" err="1"/>
              <a:t>already</a:t>
            </a:r>
            <a:r>
              <a:rPr lang="es-ES" dirty="0"/>
              <a:t> </a:t>
            </a:r>
            <a:r>
              <a:rPr lang="es-ES" dirty="0" err="1"/>
              <a:t>thinking</a:t>
            </a:r>
            <a:r>
              <a:rPr lang="es-ES" dirty="0"/>
              <a:t> </a:t>
            </a:r>
            <a:r>
              <a:rPr lang="es-ES" dirty="0" err="1"/>
              <a:t>about</a:t>
            </a:r>
            <a:r>
              <a:rPr lang="es-ES" dirty="0"/>
              <a:t> </a:t>
            </a:r>
            <a:r>
              <a:rPr lang="es-ES" dirty="0" err="1"/>
              <a:t>potential</a:t>
            </a:r>
            <a:r>
              <a:rPr lang="es-ES" dirty="0"/>
              <a:t> </a:t>
            </a:r>
            <a:r>
              <a:rPr lang="es-ES" dirty="0" err="1"/>
              <a:t>unknown</a:t>
            </a:r>
            <a:r>
              <a:rPr lang="es-ES" dirty="0"/>
              <a:t> </a:t>
            </a:r>
            <a:r>
              <a:rPr lang="es-ES" dirty="0" err="1"/>
              <a:t>issues</a:t>
            </a:r>
            <a:r>
              <a:rPr lang="es-ES" dirty="0"/>
              <a:t> </a:t>
            </a:r>
            <a:r>
              <a:rPr lang="es-ES" dirty="0" err="1"/>
              <a:t>generated</a:t>
            </a:r>
            <a:r>
              <a:rPr lang="es-ES" dirty="0"/>
              <a:t> </a:t>
            </a:r>
            <a:r>
              <a:rPr lang="es-ES" dirty="0" err="1"/>
              <a:t>due</a:t>
            </a:r>
            <a:r>
              <a:rPr lang="es-ES" dirty="0"/>
              <a:t> </a:t>
            </a:r>
            <a:r>
              <a:rPr lang="es-ES" dirty="0" err="1"/>
              <a:t>to</a:t>
            </a:r>
            <a:r>
              <a:rPr lang="es-ES" dirty="0"/>
              <a:t> </a:t>
            </a:r>
            <a:r>
              <a:rPr lang="es-ES" dirty="0" err="1"/>
              <a:t>that</a:t>
            </a:r>
            <a:r>
              <a:rPr lang="es-ES" dirty="0"/>
              <a:t>), </a:t>
            </a:r>
            <a:r>
              <a:rPr lang="es-ES" dirty="0" err="1"/>
              <a:t>we</a:t>
            </a:r>
            <a:r>
              <a:rPr lang="es-ES" dirty="0"/>
              <a:t> decide </a:t>
            </a:r>
            <a:r>
              <a:rPr lang="es-ES" dirty="0" err="1"/>
              <a:t>to</a:t>
            </a:r>
            <a:r>
              <a:rPr lang="es-ES" dirty="0"/>
              <a:t> </a:t>
            </a:r>
            <a:r>
              <a:rPr lang="es-ES" dirty="0" err="1"/>
              <a:t>add</a:t>
            </a:r>
            <a:r>
              <a:rPr lang="es-ES" dirty="0"/>
              <a:t> </a:t>
            </a:r>
            <a:r>
              <a:rPr lang="es-ES" dirty="0" err="1"/>
              <a:t>Rstudio</a:t>
            </a:r>
            <a:r>
              <a:rPr lang="es-ES" dirty="0"/>
              <a:t> Windows app </a:t>
            </a:r>
            <a:r>
              <a:rPr lang="es-ES" dirty="0" err="1"/>
              <a:t>to</a:t>
            </a:r>
            <a:r>
              <a:rPr lang="es-ES" dirty="0"/>
              <a:t> </a:t>
            </a:r>
            <a:r>
              <a:rPr lang="es-ES" dirty="0" err="1"/>
              <a:t>the</a:t>
            </a:r>
            <a:r>
              <a:rPr lang="es-ES" dirty="0"/>
              <a:t> </a:t>
            </a:r>
            <a:r>
              <a:rPr lang="es-ES" dirty="0" err="1"/>
              <a:t>list</a:t>
            </a:r>
            <a:r>
              <a:rPr lang="es-ES" dirty="0"/>
              <a:t> </a:t>
            </a:r>
            <a:r>
              <a:rPr lang="es-ES" dirty="0" err="1"/>
              <a:t>of</a:t>
            </a:r>
            <a:r>
              <a:rPr lang="es-ES" dirty="0"/>
              <a:t> </a:t>
            </a:r>
            <a:r>
              <a:rPr lang="es-ES" dirty="0" err="1"/>
              <a:t>requirements</a:t>
            </a:r>
            <a:r>
              <a:rPr lang="es-ES" dirty="0"/>
              <a:t>, </a:t>
            </a:r>
            <a:r>
              <a:rPr lang="es-ES" dirty="0" err="1"/>
              <a:t>which</a:t>
            </a:r>
            <a:r>
              <a:rPr lang="es-ES" dirty="0"/>
              <a:t> </a:t>
            </a:r>
            <a:r>
              <a:rPr lang="es-ES" dirty="0" err="1"/>
              <a:t>was</a:t>
            </a:r>
            <a:r>
              <a:rPr lang="es-ES" dirty="0"/>
              <a:t> </a:t>
            </a:r>
            <a:r>
              <a:rPr lang="es-ES" dirty="0" err="1"/>
              <a:t>again</a:t>
            </a:r>
            <a:r>
              <a:rPr lang="es-ES" dirty="0"/>
              <a:t> </a:t>
            </a:r>
            <a:r>
              <a:rPr lang="es-ES" dirty="0" err="1"/>
              <a:t>another</a:t>
            </a:r>
            <a:r>
              <a:rPr lang="es-ES" dirty="0"/>
              <a:t> </a:t>
            </a:r>
            <a:r>
              <a:rPr lang="es-ES" dirty="0" err="1"/>
              <a:t>tool</a:t>
            </a:r>
            <a:r>
              <a:rPr lang="es-ES" dirty="0"/>
              <a:t> </a:t>
            </a:r>
            <a:r>
              <a:rPr lang="es-ES" dirty="0" err="1"/>
              <a:t>to</a:t>
            </a:r>
            <a:r>
              <a:rPr lang="es-ES" dirty="0"/>
              <a:t> </a:t>
            </a:r>
            <a:r>
              <a:rPr lang="es-ES" dirty="0" err="1"/>
              <a:t>validate</a:t>
            </a:r>
            <a:r>
              <a:rPr lang="es-ES" dirty="0"/>
              <a:t>, and </a:t>
            </a:r>
            <a:r>
              <a:rPr lang="es-ES" dirty="0" err="1"/>
              <a:t>to</a:t>
            </a:r>
            <a:r>
              <a:rPr lang="es-ES" dirty="0"/>
              <a:t> be </a:t>
            </a:r>
            <a:r>
              <a:rPr lang="es-ES" dirty="0" err="1"/>
              <a:t>managed</a:t>
            </a:r>
            <a:r>
              <a:rPr lang="es-ES" dirty="0"/>
              <a:t> </a:t>
            </a:r>
            <a:r>
              <a:rPr lang="es-ES" dirty="0" err="1"/>
              <a:t>by</a:t>
            </a:r>
            <a:r>
              <a:rPr lang="es-ES" dirty="0"/>
              <a:t> IT, and </a:t>
            </a:r>
            <a:r>
              <a:rPr lang="es-ES" dirty="0" err="1"/>
              <a:t>also</a:t>
            </a:r>
            <a:r>
              <a:rPr lang="es-ES" dirty="0"/>
              <a:t> </a:t>
            </a:r>
            <a:r>
              <a:rPr lang="es-ES" dirty="0" err="1"/>
              <a:t>with</a:t>
            </a:r>
            <a:r>
              <a:rPr lang="es-ES" dirty="0"/>
              <a:t> new </a:t>
            </a:r>
            <a:r>
              <a:rPr lang="es-ES" dirty="0" err="1"/>
              <a:t>issues</a:t>
            </a:r>
            <a:r>
              <a:rPr lang="es-ES" dirty="0"/>
              <a:t>, </a:t>
            </a:r>
            <a:r>
              <a:rPr lang="es-ES" dirty="0" err="1"/>
              <a:t>because</a:t>
            </a:r>
            <a:r>
              <a:rPr lang="es-ES" dirty="0"/>
              <a:t> </a:t>
            </a:r>
            <a:r>
              <a:rPr lang="es-ES" dirty="0" err="1"/>
              <a:t>even</a:t>
            </a:r>
            <a:r>
              <a:rPr lang="es-ES" dirty="0"/>
              <a:t> </a:t>
            </a:r>
            <a:r>
              <a:rPr lang="es-ES" dirty="0" err="1"/>
              <a:t>if</a:t>
            </a:r>
            <a:r>
              <a:rPr lang="es-ES" dirty="0"/>
              <a:t> </a:t>
            </a:r>
            <a:r>
              <a:rPr lang="es-ES" dirty="0" err="1"/>
              <a:t>there</a:t>
            </a:r>
            <a:r>
              <a:rPr lang="es-ES" dirty="0"/>
              <a:t> </a:t>
            </a:r>
            <a:r>
              <a:rPr lang="es-ES" dirty="0" err="1"/>
              <a:t>is</a:t>
            </a:r>
            <a:r>
              <a:rPr lang="es-ES" dirty="0"/>
              <a:t> no </a:t>
            </a:r>
            <a:r>
              <a:rPr lang="es-ES" dirty="0" err="1"/>
              <a:t>problem</a:t>
            </a:r>
            <a:r>
              <a:rPr lang="es-ES" dirty="0"/>
              <a:t> </a:t>
            </a:r>
            <a:r>
              <a:rPr lang="es-ES" dirty="0" err="1"/>
              <a:t>accessing</a:t>
            </a:r>
            <a:r>
              <a:rPr lang="es-ES" dirty="0"/>
              <a:t> </a:t>
            </a:r>
            <a:r>
              <a:rPr lang="es-ES" dirty="0" err="1"/>
              <a:t>package</a:t>
            </a:r>
            <a:r>
              <a:rPr lang="es-ES" dirty="0"/>
              <a:t> manager </a:t>
            </a:r>
            <a:r>
              <a:rPr lang="es-ES" dirty="0" err="1"/>
              <a:t>from</a:t>
            </a:r>
            <a:r>
              <a:rPr lang="es-ES" dirty="0"/>
              <a:t> Linux, </a:t>
            </a:r>
            <a:r>
              <a:rPr lang="es-ES" dirty="0" err="1"/>
              <a:t>that</a:t>
            </a:r>
            <a:r>
              <a:rPr lang="es-ES" dirty="0"/>
              <a:t> </a:t>
            </a:r>
            <a:r>
              <a:rPr lang="es-ES" dirty="0" err="1"/>
              <a:t>generated</a:t>
            </a:r>
            <a:r>
              <a:rPr lang="es-ES" dirty="0"/>
              <a:t> </a:t>
            </a:r>
            <a:r>
              <a:rPr lang="es-ES" dirty="0" err="1"/>
              <a:t>some</a:t>
            </a:r>
            <a:r>
              <a:rPr lang="es-ES" dirty="0"/>
              <a:t> extra </a:t>
            </a:r>
            <a:r>
              <a:rPr lang="es-ES" dirty="0" err="1"/>
              <a:t>issues</a:t>
            </a:r>
            <a:r>
              <a:rPr lang="es-ES" dirty="0"/>
              <a:t> </a:t>
            </a:r>
            <a:r>
              <a:rPr lang="es-ES" dirty="0" err="1"/>
              <a:t>associated</a:t>
            </a:r>
            <a:r>
              <a:rPr lang="es-ES" dirty="0"/>
              <a:t> </a:t>
            </a:r>
            <a:r>
              <a:rPr lang="es-ES" dirty="0" err="1"/>
              <a:t>to</a:t>
            </a:r>
            <a:r>
              <a:rPr lang="es-ES" dirty="0"/>
              <a:t> </a:t>
            </a:r>
            <a:r>
              <a:rPr lang="es-ES" dirty="0" err="1"/>
              <a:t>how</a:t>
            </a:r>
            <a:r>
              <a:rPr lang="es-ES" dirty="0"/>
              <a:t> </a:t>
            </a:r>
            <a:r>
              <a:rPr lang="es-ES" dirty="0" err="1"/>
              <a:t>packages</a:t>
            </a:r>
            <a:r>
              <a:rPr lang="es-ES" dirty="0"/>
              <a:t> are </a:t>
            </a:r>
            <a:r>
              <a:rPr lang="es-ES" dirty="0" err="1"/>
              <a:t>saved</a:t>
            </a:r>
            <a:r>
              <a:rPr lang="es-ES" dirty="0"/>
              <a:t> in </a:t>
            </a:r>
            <a:r>
              <a:rPr lang="es-ES" dirty="0" err="1"/>
              <a:t>the</a:t>
            </a:r>
            <a:r>
              <a:rPr lang="es-ES" dirty="0"/>
              <a:t> cache. </a:t>
            </a:r>
            <a:r>
              <a:rPr lang="es-ES" dirty="0" err="1"/>
              <a:t>But</a:t>
            </a:r>
            <a:r>
              <a:rPr lang="es-ES" dirty="0"/>
              <a:t> </a:t>
            </a:r>
            <a:r>
              <a:rPr lang="es-ES" dirty="0" err="1"/>
              <a:t>this</a:t>
            </a:r>
            <a:r>
              <a:rPr lang="es-ES" dirty="0"/>
              <a:t> </a:t>
            </a:r>
            <a:r>
              <a:rPr lang="es-ES" dirty="0" err="1"/>
              <a:t>is</a:t>
            </a:r>
            <a:r>
              <a:rPr lang="es-ES" dirty="0"/>
              <a:t> a </a:t>
            </a:r>
            <a:r>
              <a:rPr lang="es-ES" dirty="0" err="1"/>
              <a:t>minor</a:t>
            </a:r>
            <a:r>
              <a:rPr lang="es-ES" dirty="0"/>
              <a:t> </a:t>
            </a:r>
            <a:r>
              <a:rPr lang="es-ES" dirty="0" err="1"/>
              <a:t>issue</a:t>
            </a:r>
            <a:r>
              <a:rPr lang="es-ES" dirty="0"/>
              <a:t> </a:t>
            </a:r>
            <a:r>
              <a:rPr lang="es-ES" dirty="0" err="1"/>
              <a:t>compared</a:t>
            </a:r>
            <a:r>
              <a:rPr lang="es-ES" dirty="0"/>
              <a:t> </a:t>
            </a:r>
            <a:r>
              <a:rPr lang="es-ES" dirty="0" err="1"/>
              <a:t>with</a:t>
            </a:r>
            <a:r>
              <a:rPr lang="es-ES" dirty="0"/>
              <a:t> </a:t>
            </a:r>
            <a:r>
              <a:rPr lang="es-ES" dirty="0" err="1"/>
              <a:t>the</a:t>
            </a:r>
            <a:r>
              <a:rPr lang="es-ES" dirty="0"/>
              <a:t> </a:t>
            </a:r>
            <a:r>
              <a:rPr lang="es-ES" dirty="0" err="1"/>
              <a:t>rest</a:t>
            </a:r>
            <a:r>
              <a:rPr lang="es-ES" dirty="0"/>
              <a:t>. </a:t>
            </a:r>
          </a:p>
          <a:p>
            <a:endParaRPr lang="es-ES" dirty="0"/>
          </a:p>
          <a:p>
            <a:r>
              <a:rPr lang="es-ES" dirty="0"/>
              <a:t>To </a:t>
            </a:r>
            <a:r>
              <a:rPr lang="es-ES" dirty="0" err="1"/>
              <a:t>solve</a:t>
            </a:r>
            <a:r>
              <a:rPr lang="es-ES" dirty="0"/>
              <a:t> </a:t>
            </a:r>
            <a:r>
              <a:rPr lang="es-ES" dirty="0" err="1"/>
              <a:t>the</a:t>
            </a:r>
            <a:r>
              <a:rPr lang="es-ES" dirty="0"/>
              <a:t> </a:t>
            </a:r>
            <a:r>
              <a:rPr lang="es-ES" dirty="0" err="1"/>
              <a:t>issue</a:t>
            </a:r>
            <a:r>
              <a:rPr lang="es-ES" dirty="0"/>
              <a:t> </a:t>
            </a:r>
            <a:r>
              <a:rPr lang="es-ES" dirty="0" err="1"/>
              <a:t>related</a:t>
            </a:r>
            <a:r>
              <a:rPr lang="es-ES" dirty="0"/>
              <a:t> </a:t>
            </a:r>
            <a:r>
              <a:rPr lang="es-ES" dirty="0" err="1"/>
              <a:t>with</a:t>
            </a:r>
            <a:r>
              <a:rPr lang="es-ES" dirty="0"/>
              <a:t> Data Storage, and </a:t>
            </a:r>
            <a:r>
              <a:rPr lang="es-ES" dirty="0" err="1"/>
              <a:t>how</a:t>
            </a:r>
            <a:r>
              <a:rPr lang="es-ES" dirty="0"/>
              <a:t> </a:t>
            </a:r>
            <a:r>
              <a:rPr lang="es-ES" dirty="0" err="1"/>
              <a:t>to</a:t>
            </a:r>
            <a:r>
              <a:rPr lang="es-ES" dirty="0"/>
              <a:t> Access </a:t>
            </a:r>
            <a:r>
              <a:rPr lang="es-ES" dirty="0" err="1"/>
              <a:t>them</a:t>
            </a:r>
            <a:r>
              <a:rPr lang="es-ES" dirty="0"/>
              <a:t> </a:t>
            </a:r>
            <a:r>
              <a:rPr lang="es-ES" dirty="0" err="1"/>
              <a:t>from</a:t>
            </a:r>
            <a:r>
              <a:rPr lang="es-ES" dirty="0"/>
              <a:t> </a:t>
            </a:r>
            <a:r>
              <a:rPr lang="es-ES" dirty="0" err="1"/>
              <a:t>Workbench</a:t>
            </a:r>
            <a:r>
              <a:rPr lang="es-ES" dirty="0"/>
              <a:t>, </a:t>
            </a:r>
            <a:r>
              <a:rPr lang="es-ES" dirty="0" err="1"/>
              <a:t>we</a:t>
            </a:r>
            <a:r>
              <a:rPr lang="es-ES" dirty="0"/>
              <a:t> </a:t>
            </a:r>
            <a:r>
              <a:rPr lang="es-ES" dirty="0" err="1"/>
              <a:t>had</a:t>
            </a:r>
            <a:r>
              <a:rPr lang="es-ES" dirty="0"/>
              <a:t> </a:t>
            </a:r>
            <a:r>
              <a:rPr lang="es-ES" dirty="0" err="1"/>
              <a:t>to</a:t>
            </a:r>
            <a:r>
              <a:rPr lang="es-ES" dirty="0"/>
              <a:t> </a:t>
            </a:r>
            <a:r>
              <a:rPr lang="es-ES" dirty="0" err="1"/>
              <a:t>migrate</a:t>
            </a:r>
            <a:r>
              <a:rPr lang="es-ES" dirty="0"/>
              <a:t> </a:t>
            </a:r>
            <a:r>
              <a:rPr lang="es-ES" dirty="0" err="1"/>
              <a:t>the</a:t>
            </a:r>
            <a:r>
              <a:rPr lang="es-ES" dirty="0"/>
              <a:t> </a:t>
            </a:r>
            <a:r>
              <a:rPr lang="es-ES" dirty="0" err="1"/>
              <a:t>projects</a:t>
            </a:r>
            <a:r>
              <a:rPr lang="es-ES" dirty="0"/>
              <a:t> </a:t>
            </a:r>
            <a:r>
              <a:rPr lang="es-ES" dirty="0" err="1"/>
              <a:t>to</a:t>
            </a:r>
            <a:r>
              <a:rPr lang="es-ES" dirty="0"/>
              <a:t> Dual </a:t>
            </a:r>
            <a:r>
              <a:rPr lang="es-ES" dirty="0" err="1"/>
              <a:t>Protocol</a:t>
            </a:r>
            <a:r>
              <a:rPr lang="es-ES" dirty="0"/>
              <a:t> Drives. </a:t>
            </a:r>
            <a:r>
              <a:rPr lang="es-ES" dirty="0" err="1"/>
              <a:t>This</a:t>
            </a:r>
            <a:r>
              <a:rPr lang="es-ES" dirty="0"/>
              <a:t> </a:t>
            </a:r>
            <a:r>
              <a:rPr lang="es-ES" dirty="0" err="1"/>
              <a:t>type</a:t>
            </a:r>
            <a:r>
              <a:rPr lang="es-ES" dirty="0"/>
              <a:t> </a:t>
            </a:r>
            <a:r>
              <a:rPr lang="es-ES" dirty="0" err="1"/>
              <a:t>of</a:t>
            </a:r>
            <a:r>
              <a:rPr lang="es-ES" dirty="0"/>
              <a:t> drives </a:t>
            </a:r>
            <a:r>
              <a:rPr lang="es-ES" dirty="0" err="1"/>
              <a:t>allows</a:t>
            </a:r>
            <a:r>
              <a:rPr lang="es-ES" dirty="0"/>
              <a:t> Access </a:t>
            </a:r>
            <a:r>
              <a:rPr lang="es-ES" dirty="0" err="1"/>
              <a:t>from</a:t>
            </a:r>
            <a:r>
              <a:rPr lang="es-ES" dirty="0"/>
              <a:t> </a:t>
            </a:r>
            <a:r>
              <a:rPr lang="es-ES" dirty="0" err="1"/>
              <a:t>both</a:t>
            </a:r>
            <a:r>
              <a:rPr lang="es-ES" dirty="0"/>
              <a:t>, Windows and R at </a:t>
            </a:r>
            <a:r>
              <a:rPr lang="es-ES" dirty="0" err="1"/>
              <a:t>the</a:t>
            </a:r>
            <a:r>
              <a:rPr lang="es-ES" dirty="0"/>
              <a:t> </a:t>
            </a:r>
            <a:r>
              <a:rPr lang="es-ES" dirty="0" err="1"/>
              <a:t>same</a:t>
            </a:r>
            <a:r>
              <a:rPr lang="es-ES" dirty="0"/>
              <a:t> time, so </a:t>
            </a:r>
            <a:r>
              <a:rPr lang="es-ES" dirty="0" err="1"/>
              <a:t>this</a:t>
            </a:r>
            <a:r>
              <a:rPr lang="es-ES" dirty="0"/>
              <a:t> </a:t>
            </a:r>
            <a:r>
              <a:rPr lang="es-ES" dirty="0" err="1"/>
              <a:t>would</a:t>
            </a:r>
            <a:r>
              <a:rPr lang="es-ES" dirty="0"/>
              <a:t> </a:t>
            </a:r>
            <a:r>
              <a:rPr lang="es-ES" dirty="0" err="1"/>
              <a:t>let</a:t>
            </a:r>
            <a:r>
              <a:rPr lang="es-ES" dirty="0"/>
              <a:t> </a:t>
            </a:r>
            <a:r>
              <a:rPr lang="es-ES" dirty="0" err="1"/>
              <a:t>us</a:t>
            </a:r>
            <a:r>
              <a:rPr lang="es-ES" dirty="0"/>
              <a:t> use SAS and R </a:t>
            </a:r>
            <a:r>
              <a:rPr lang="es-ES" dirty="0" err="1"/>
              <a:t>on</a:t>
            </a:r>
            <a:r>
              <a:rPr lang="es-ES" dirty="0"/>
              <a:t> </a:t>
            </a:r>
            <a:r>
              <a:rPr lang="es-ES" dirty="0" err="1"/>
              <a:t>the</a:t>
            </a:r>
            <a:r>
              <a:rPr lang="es-ES" dirty="0"/>
              <a:t> </a:t>
            </a:r>
            <a:r>
              <a:rPr lang="es-ES" dirty="0" err="1"/>
              <a:t>same</a:t>
            </a:r>
            <a:r>
              <a:rPr lang="es-ES" dirty="0"/>
              <a:t> Project. </a:t>
            </a:r>
            <a:r>
              <a:rPr lang="es-ES" dirty="0" err="1"/>
              <a:t>But</a:t>
            </a:r>
            <a:r>
              <a:rPr lang="es-ES" dirty="0"/>
              <a:t> </a:t>
            </a:r>
            <a:r>
              <a:rPr lang="es-ES" dirty="0" err="1"/>
              <a:t>there</a:t>
            </a:r>
            <a:r>
              <a:rPr lang="es-ES" dirty="0"/>
              <a:t> </a:t>
            </a:r>
            <a:r>
              <a:rPr lang="es-ES" dirty="0" err="1"/>
              <a:t>were</a:t>
            </a:r>
            <a:r>
              <a:rPr lang="es-ES" dirty="0"/>
              <a:t> </a:t>
            </a:r>
            <a:r>
              <a:rPr lang="es-ES" dirty="0" err="1"/>
              <a:t>also</a:t>
            </a:r>
            <a:r>
              <a:rPr lang="es-ES" dirty="0"/>
              <a:t> </a:t>
            </a:r>
            <a:r>
              <a:rPr lang="es-ES" dirty="0" err="1"/>
              <a:t>issues</a:t>
            </a:r>
            <a:r>
              <a:rPr lang="es-ES" dirty="0"/>
              <a:t> </a:t>
            </a:r>
            <a:r>
              <a:rPr lang="es-ES" dirty="0" err="1"/>
              <a:t>with</a:t>
            </a:r>
            <a:r>
              <a:rPr lang="es-ES" dirty="0"/>
              <a:t> </a:t>
            </a:r>
            <a:r>
              <a:rPr lang="es-ES" dirty="0" err="1"/>
              <a:t>this</a:t>
            </a:r>
            <a:r>
              <a:rPr lang="es-ES" dirty="0"/>
              <a:t>, as </a:t>
            </a:r>
            <a:r>
              <a:rPr lang="es-ES" dirty="0" err="1"/>
              <a:t>the</a:t>
            </a:r>
            <a:r>
              <a:rPr lang="es-ES" dirty="0"/>
              <a:t> folder </a:t>
            </a:r>
            <a:r>
              <a:rPr lang="es-ES" dirty="0" err="1"/>
              <a:t>permissions</a:t>
            </a:r>
            <a:r>
              <a:rPr lang="es-ES" dirty="0"/>
              <a:t> </a:t>
            </a:r>
            <a:r>
              <a:rPr lang="es-ES" dirty="0" err="1"/>
              <a:t>couldn’t</a:t>
            </a:r>
            <a:r>
              <a:rPr lang="es-ES" dirty="0"/>
              <a:t> be </a:t>
            </a:r>
            <a:r>
              <a:rPr lang="es-ES" dirty="0" err="1"/>
              <a:t>migrated</a:t>
            </a:r>
            <a:r>
              <a:rPr lang="es-ES" dirty="0"/>
              <a:t> </a:t>
            </a:r>
            <a:r>
              <a:rPr lang="es-ES" dirty="0" err="1"/>
              <a:t>automatically</a:t>
            </a:r>
            <a:r>
              <a:rPr lang="es-ES" dirty="0"/>
              <a:t> </a:t>
            </a:r>
            <a:r>
              <a:rPr lang="es-ES" dirty="0" err="1"/>
              <a:t>from</a:t>
            </a:r>
            <a:r>
              <a:rPr lang="es-ES" dirty="0"/>
              <a:t> </a:t>
            </a:r>
            <a:r>
              <a:rPr lang="es-ES" dirty="0" err="1"/>
              <a:t>the</a:t>
            </a:r>
            <a:r>
              <a:rPr lang="es-ES" dirty="0"/>
              <a:t> </a:t>
            </a:r>
            <a:r>
              <a:rPr lang="es-ES" dirty="0" err="1"/>
              <a:t>old</a:t>
            </a:r>
            <a:r>
              <a:rPr lang="es-ES" dirty="0"/>
              <a:t> drives </a:t>
            </a:r>
            <a:r>
              <a:rPr lang="es-ES" dirty="0" err="1"/>
              <a:t>to</a:t>
            </a:r>
            <a:r>
              <a:rPr lang="es-ES" dirty="0"/>
              <a:t> </a:t>
            </a:r>
            <a:r>
              <a:rPr lang="es-ES" dirty="0" err="1"/>
              <a:t>this</a:t>
            </a:r>
            <a:r>
              <a:rPr lang="es-ES" dirty="0"/>
              <a:t> </a:t>
            </a:r>
            <a:r>
              <a:rPr lang="es-ES" dirty="0" err="1"/>
              <a:t>ones</a:t>
            </a:r>
            <a:r>
              <a:rPr lang="es-ES" dirty="0"/>
              <a:t>, so, </a:t>
            </a:r>
            <a:r>
              <a:rPr lang="es-ES" dirty="0" err="1"/>
              <a:t>that</a:t>
            </a:r>
            <a:r>
              <a:rPr lang="es-ES" dirty="0"/>
              <a:t> </a:t>
            </a:r>
            <a:r>
              <a:rPr lang="es-ES" dirty="0" err="1"/>
              <a:t>permission</a:t>
            </a:r>
            <a:r>
              <a:rPr lang="es-ES" dirty="0"/>
              <a:t> </a:t>
            </a:r>
            <a:r>
              <a:rPr lang="es-ES" dirty="0" err="1"/>
              <a:t>migration</a:t>
            </a:r>
            <a:r>
              <a:rPr lang="es-ES" dirty="0"/>
              <a:t> </a:t>
            </a:r>
            <a:r>
              <a:rPr lang="es-ES" dirty="0" err="1"/>
              <a:t>had</a:t>
            </a:r>
            <a:r>
              <a:rPr lang="es-ES" dirty="0"/>
              <a:t> </a:t>
            </a:r>
            <a:r>
              <a:rPr lang="es-ES" dirty="0" err="1"/>
              <a:t>to</a:t>
            </a:r>
            <a:r>
              <a:rPr lang="es-ES" dirty="0"/>
              <a:t> be done </a:t>
            </a:r>
            <a:r>
              <a:rPr lang="es-ES" dirty="0" err="1"/>
              <a:t>manually</a:t>
            </a:r>
            <a:r>
              <a:rPr lang="es-ES" dirty="0"/>
              <a:t> </a:t>
            </a:r>
            <a:r>
              <a:rPr lang="es-ES" dirty="0" err="1"/>
              <a:t>for</a:t>
            </a:r>
            <a:r>
              <a:rPr lang="es-ES" dirty="0"/>
              <a:t> </a:t>
            </a:r>
            <a:r>
              <a:rPr lang="es-ES" dirty="0" err="1"/>
              <a:t>the</a:t>
            </a:r>
            <a:r>
              <a:rPr lang="es-ES" dirty="0"/>
              <a:t> </a:t>
            </a:r>
            <a:r>
              <a:rPr lang="es-ES" dirty="0" err="1"/>
              <a:t>selected</a:t>
            </a:r>
            <a:r>
              <a:rPr lang="es-ES" dirty="0"/>
              <a:t> </a:t>
            </a:r>
            <a:r>
              <a:rPr lang="es-ES" dirty="0" err="1"/>
              <a:t>projects</a:t>
            </a:r>
            <a:r>
              <a:rPr lang="es-ES" dirty="0"/>
              <a:t>, </a:t>
            </a:r>
            <a:r>
              <a:rPr lang="es-ES" dirty="0" err="1"/>
              <a:t>but</a:t>
            </a:r>
            <a:r>
              <a:rPr lang="es-ES" dirty="0"/>
              <a:t> </a:t>
            </a:r>
            <a:r>
              <a:rPr lang="es-ES" dirty="0" err="1"/>
              <a:t>obviously</a:t>
            </a:r>
            <a:r>
              <a:rPr lang="es-ES" dirty="0"/>
              <a:t> </a:t>
            </a:r>
            <a:r>
              <a:rPr lang="es-ES" dirty="0" err="1"/>
              <a:t>this</a:t>
            </a:r>
            <a:r>
              <a:rPr lang="es-ES" dirty="0"/>
              <a:t> </a:t>
            </a:r>
            <a:r>
              <a:rPr lang="es-ES" dirty="0" err="1"/>
              <a:t>is</a:t>
            </a:r>
            <a:r>
              <a:rPr lang="es-ES" dirty="0"/>
              <a:t> time and </a:t>
            </a:r>
            <a:r>
              <a:rPr lang="es-ES" dirty="0" err="1"/>
              <a:t>resource</a:t>
            </a:r>
            <a:r>
              <a:rPr lang="es-ES" dirty="0"/>
              <a:t> </a:t>
            </a:r>
            <a:r>
              <a:rPr lang="es-ES" dirty="0" err="1"/>
              <a:t>consuming</a:t>
            </a:r>
            <a:r>
              <a:rPr lang="es-ES" dirty="0"/>
              <a:t>. </a:t>
            </a:r>
          </a:p>
          <a:p>
            <a:endParaRPr lang="es-ES" dirty="0"/>
          </a:p>
          <a:p>
            <a:r>
              <a:rPr lang="es-ES" dirty="0" err="1"/>
              <a:t>Finally</a:t>
            </a:r>
            <a:r>
              <a:rPr lang="es-ES" dirty="0"/>
              <a:t>, in </a:t>
            </a:r>
            <a:r>
              <a:rPr lang="es-ES" dirty="0" err="1"/>
              <a:t>terms</a:t>
            </a:r>
            <a:r>
              <a:rPr lang="es-ES" dirty="0"/>
              <a:t> </a:t>
            </a:r>
            <a:r>
              <a:rPr lang="es-ES" dirty="0" err="1"/>
              <a:t>of</a:t>
            </a:r>
            <a:r>
              <a:rPr lang="es-ES" dirty="0"/>
              <a:t> </a:t>
            </a:r>
            <a:r>
              <a:rPr lang="es-ES" dirty="0" err="1"/>
              <a:t>infrastructure</a:t>
            </a:r>
            <a:r>
              <a:rPr lang="es-ES" dirty="0"/>
              <a:t>, </a:t>
            </a:r>
            <a:r>
              <a:rPr lang="es-ES" dirty="0" err="1"/>
              <a:t>we</a:t>
            </a:r>
            <a:r>
              <a:rPr lang="es-ES" dirty="0"/>
              <a:t> </a:t>
            </a:r>
            <a:r>
              <a:rPr lang="es-ES" dirty="0" err="1"/>
              <a:t>wanted</a:t>
            </a:r>
            <a:r>
              <a:rPr lang="es-ES" dirty="0"/>
              <a:t> </a:t>
            </a:r>
            <a:r>
              <a:rPr lang="es-ES" dirty="0" err="1"/>
              <a:t>to</a:t>
            </a:r>
            <a:r>
              <a:rPr lang="es-ES" dirty="0"/>
              <a:t> deal </a:t>
            </a:r>
            <a:r>
              <a:rPr lang="es-ES" dirty="0" err="1"/>
              <a:t>with</a:t>
            </a:r>
            <a:r>
              <a:rPr lang="es-ES" dirty="0"/>
              <a:t> </a:t>
            </a:r>
            <a:r>
              <a:rPr lang="es-ES" dirty="0" err="1"/>
              <a:t>the</a:t>
            </a:r>
            <a:r>
              <a:rPr lang="es-ES" dirty="0"/>
              <a:t> </a:t>
            </a:r>
            <a:r>
              <a:rPr lang="es-ES" dirty="0" err="1"/>
              <a:t>situation</a:t>
            </a:r>
            <a:r>
              <a:rPr lang="es-ES" dirty="0"/>
              <a:t> </a:t>
            </a:r>
            <a:r>
              <a:rPr lang="es-ES" dirty="0" err="1"/>
              <a:t>of</a:t>
            </a:r>
            <a:r>
              <a:rPr lang="es-ES" dirty="0"/>
              <a:t> </a:t>
            </a:r>
            <a:r>
              <a:rPr lang="es-ES" dirty="0" err="1"/>
              <a:t>building</a:t>
            </a:r>
            <a:r>
              <a:rPr lang="es-ES" dirty="0"/>
              <a:t> </a:t>
            </a:r>
            <a:r>
              <a:rPr lang="es-ES" dirty="0" err="1"/>
              <a:t>Shiny</a:t>
            </a:r>
            <a:r>
              <a:rPr lang="es-ES" dirty="0"/>
              <a:t> </a:t>
            </a:r>
            <a:r>
              <a:rPr lang="es-ES" dirty="0" err="1"/>
              <a:t>Applications</a:t>
            </a:r>
            <a:r>
              <a:rPr lang="es-ES" dirty="0"/>
              <a:t> </a:t>
            </a:r>
            <a:r>
              <a:rPr lang="es-ES" dirty="0" err="1"/>
              <a:t>for</a:t>
            </a:r>
            <a:r>
              <a:rPr lang="es-ES" dirty="0"/>
              <a:t> </a:t>
            </a:r>
            <a:r>
              <a:rPr lang="es-ES" dirty="0" err="1"/>
              <a:t>internal</a:t>
            </a:r>
            <a:r>
              <a:rPr lang="es-ES" dirty="0"/>
              <a:t> </a:t>
            </a:r>
            <a:r>
              <a:rPr lang="es-ES" dirty="0" err="1"/>
              <a:t>either</a:t>
            </a:r>
            <a:r>
              <a:rPr lang="es-ES" dirty="0"/>
              <a:t> </a:t>
            </a:r>
            <a:r>
              <a:rPr lang="es-ES" dirty="0" err="1"/>
              <a:t>external</a:t>
            </a:r>
            <a:r>
              <a:rPr lang="es-ES" dirty="0"/>
              <a:t> Access. To do so, </a:t>
            </a:r>
            <a:r>
              <a:rPr lang="es-ES" dirty="0" err="1"/>
              <a:t>we</a:t>
            </a:r>
            <a:r>
              <a:rPr lang="es-ES" dirty="0"/>
              <a:t> </a:t>
            </a:r>
            <a:r>
              <a:rPr lang="es-ES" dirty="0" err="1"/>
              <a:t>decided</a:t>
            </a:r>
            <a:r>
              <a:rPr lang="es-ES" dirty="0"/>
              <a:t> </a:t>
            </a:r>
            <a:r>
              <a:rPr lang="es-ES" dirty="0" err="1"/>
              <a:t>to</a:t>
            </a:r>
            <a:r>
              <a:rPr lang="es-ES" dirty="0"/>
              <a:t> </a:t>
            </a:r>
            <a:r>
              <a:rPr lang="es-ES" dirty="0" err="1"/>
              <a:t>have</a:t>
            </a:r>
            <a:r>
              <a:rPr lang="es-ES" dirty="0"/>
              <a:t> 2 </a:t>
            </a:r>
            <a:r>
              <a:rPr lang="es-ES" dirty="0" err="1"/>
              <a:t>different</a:t>
            </a:r>
            <a:r>
              <a:rPr lang="es-ES" dirty="0"/>
              <a:t> </a:t>
            </a:r>
            <a:r>
              <a:rPr lang="es-ES" dirty="0" err="1"/>
              <a:t>instances</a:t>
            </a:r>
            <a:r>
              <a:rPr lang="es-ES" dirty="0"/>
              <a:t> </a:t>
            </a:r>
            <a:r>
              <a:rPr lang="es-ES" dirty="0" err="1"/>
              <a:t>for</a:t>
            </a:r>
            <a:r>
              <a:rPr lang="es-ES" dirty="0"/>
              <a:t> </a:t>
            </a:r>
            <a:r>
              <a:rPr lang="es-ES" dirty="0" err="1"/>
              <a:t>this</a:t>
            </a:r>
            <a:r>
              <a:rPr lang="es-ES" dirty="0"/>
              <a:t>, </a:t>
            </a:r>
            <a:r>
              <a:rPr lang="es-ES" dirty="0" err="1"/>
              <a:t>because</a:t>
            </a:r>
            <a:r>
              <a:rPr lang="es-ES" dirty="0"/>
              <a:t> </a:t>
            </a:r>
            <a:r>
              <a:rPr lang="es-ES" dirty="0" err="1"/>
              <a:t>even</a:t>
            </a:r>
            <a:r>
              <a:rPr lang="es-ES" dirty="0"/>
              <a:t> </a:t>
            </a:r>
            <a:r>
              <a:rPr lang="es-ES" dirty="0" err="1"/>
              <a:t>if</a:t>
            </a:r>
            <a:r>
              <a:rPr lang="es-ES" dirty="0"/>
              <a:t> </a:t>
            </a:r>
            <a:r>
              <a:rPr lang="es-ES" dirty="0" err="1"/>
              <a:t>this</a:t>
            </a:r>
            <a:r>
              <a:rPr lang="es-ES" dirty="0"/>
              <a:t> </a:t>
            </a:r>
            <a:r>
              <a:rPr lang="es-ES" dirty="0" err="1"/>
              <a:t>requires</a:t>
            </a:r>
            <a:r>
              <a:rPr lang="es-ES" dirty="0"/>
              <a:t> more </a:t>
            </a:r>
            <a:r>
              <a:rPr lang="es-ES" dirty="0" err="1"/>
              <a:t>maintenance</a:t>
            </a:r>
            <a:r>
              <a:rPr lang="es-ES" dirty="0"/>
              <a:t> and </a:t>
            </a:r>
            <a:r>
              <a:rPr lang="es-ES" dirty="0" err="1"/>
              <a:t>some</a:t>
            </a:r>
            <a:r>
              <a:rPr lang="es-ES" dirty="0"/>
              <a:t> extra </a:t>
            </a:r>
            <a:r>
              <a:rPr lang="es-ES" dirty="0" err="1"/>
              <a:t>cost</a:t>
            </a:r>
            <a:r>
              <a:rPr lang="es-ES" dirty="0"/>
              <a:t>, </a:t>
            </a:r>
            <a:r>
              <a:rPr lang="es-ES" dirty="0" err="1"/>
              <a:t>allows</a:t>
            </a:r>
            <a:r>
              <a:rPr lang="es-ES" dirty="0"/>
              <a:t> </a:t>
            </a:r>
            <a:r>
              <a:rPr lang="es-ES" dirty="0" err="1"/>
              <a:t>us</a:t>
            </a:r>
            <a:r>
              <a:rPr lang="es-ES" dirty="0"/>
              <a:t> </a:t>
            </a:r>
            <a:r>
              <a:rPr lang="es-ES" dirty="0" err="1"/>
              <a:t>to</a:t>
            </a:r>
            <a:r>
              <a:rPr lang="es-ES" dirty="0"/>
              <a:t> </a:t>
            </a:r>
            <a:r>
              <a:rPr lang="es-ES" dirty="0" err="1"/>
              <a:t>ensure</a:t>
            </a:r>
            <a:r>
              <a:rPr lang="es-ES" dirty="0"/>
              <a:t> </a:t>
            </a:r>
            <a:r>
              <a:rPr lang="es-ES" dirty="0" err="1"/>
              <a:t>that</a:t>
            </a:r>
            <a:r>
              <a:rPr lang="es-ES" dirty="0"/>
              <a:t> </a:t>
            </a:r>
            <a:r>
              <a:rPr lang="es-ES" dirty="0" err="1"/>
              <a:t>it’s</a:t>
            </a:r>
            <a:r>
              <a:rPr lang="es-ES" dirty="0"/>
              <a:t> </a:t>
            </a:r>
            <a:r>
              <a:rPr lang="es-ES" dirty="0" err="1"/>
              <a:t>easier</a:t>
            </a:r>
            <a:r>
              <a:rPr lang="es-ES" dirty="0"/>
              <a:t> </a:t>
            </a:r>
            <a:r>
              <a:rPr lang="es-ES" dirty="0" err="1"/>
              <a:t>to</a:t>
            </a:r>
            <a:r>
              <a:rPr lang="es-ES" dirty="0"/>
              <a:t> </a:t>
            </a:r>
            <a:r>
              <a:rPr lang="es-ES" dirty="0" err="1"/>
              <a:t>handle</a:t>
            </a:r>
            <a:r>
              <a:rPr lang="es-ES" dirty="0"/>
              <a:t> </a:t>
            </a:r>
            <a:r>
              <a:rPr lang="es-ES" dirty="0" err="1"/>
              <a:t>the</a:t>
            </a:r>
            <a:r>
              <a:rPr lang="es-ES" dirty="0"/>
              <a:t> </a:t>
            </a:r>
            <a:r>
              <a:rPr lang="es-ES" dirty="0" err="1"/>
              <a:t>security</a:t>
            </a:r>
            <a:r>
              <a:rPr lang="es-ES" dirty="0"/>
              <a:t> Access, </a:t>
            </a:r>
            <a:r>
              <a:rPr lang="es-ES" dirty="0" err="1"/>
              <a:t>that</a:t>
            </a:r>
            <a:r>
              <a:rPr lang="es-ES" dirty="0"/>
              <a:t> </a:t>
            </a:r>
            <a:r>
              <a:rPr lang="es-ES" dirty="0" err="1"/>
              <a:t>the</a:t>
            </a:r>
            <a:r>
              <a:rPr lang="es-ES" dirty="0"/>
              <a:t> performance </a:t>
            </a:r>
            <a:r>
              <a:rPr lang="es-ES" dirty="0" err="1"/>
              <a:t>of</a:t>
            </a:r>
            <a:r>
              <a:rPr lang="es-ES" dirty="0"/>
              <a:t> </a:t>
            </a:r>
            <a:r>
              <a:rPr lang="es-ES" dirty="0" err="1"/>
              <a:t>one</a:t>
            </a:r>
            <a:r>
              <a:rPr lang="es-ES" dirty="0"/>
              <a:t> </a:t>
            </a:r>
            <a:r>
              <a:rPr lang="es-ES" dirty="0" err="1"/>
              <a:t>instance</a:t>
            </a:r>
            <a:r>
              <a:rPr lang="es-ES" dirty="0"/>
              <a:t> </a:t>
            </a:r>
            <a:r>
              <a:rPr lang="es-ES" dirty="0" err="1"/>
              <a:t>won’t</a:t>
            </a:r>
            <a:r>
              <a:rPr lang="es-ES" dirty="0"/>
              <a:t> </a:t>
            </a:r>
            <a:r>
              <a:rPr lang="es-ES" dirty="0" err="1"/>
              <a:t>impact</a:t>
            </a:r>
            <a:r>
              <a:rPr lang="es-ES" dirty="0"/>
              <a:t> </a:t>
            </a:r>
            <a:r>
              <a:rPr lang="es-ES" dirty="0" err="1"/>
              <a:t>the</a:t>
            </a:r>
            <a:r>
              <a:rPr lang="es-ES" dirty="0"/>
              <a:t> performance </a:t>
            </a:r>
            <a:r>
              <a:rPr lang="es-ES" dirty="0" err="1"/>
              <a:t>of</a:t>
            </a:r>
            <a:r>
              <a:rPr lang="es-ES" dirty="0"/>
              <a:t> </a:t>
            </a:r>
            <a:r>
              <a:rPr lang="es-ES" dirty="0" err="1"/>
              <a:t>the</a:t>
            </a:r>
            <a:r>
              <a:rPr lang="es-ES" dirty="0"/>
              <a:t> </a:t>
            </a:r>
            <a:r>
              <a:rPr lang="es-ES" dirty="0" err="1"/>
              <a:t>other</a:t>
            </a:r>
            <a:r>
              <a:rPr lang="es-ES" dirty="0"/>
              <a:t>, </a:t>
            </a:r>
            <a:r>
              <a:rPr lang="es-ES" dirty="0" err="1"/>
              <a:t>which</a:t>
            </a:r>
            <a:r>
              <a:rPr lang="es-ES" dirty="0"/>
              <a:t> </a:t>
            </a:r>
            <a:r>
              <a:rPr lang="es-ES" dirty="0" err="1"/>
              <a:t>could</a:t>
            </a:r>
            <a:r>
              <a:rPr lang="es-ES" dirty="0"/>
              <a:t> </a:t>
            </a:r>
            <a:r>
              <a:rPr lang="es-ES" dirty="0" err="1"/>
              <a:t>impact</a:t>
            </a:r>
            <a:r>
              <a:rPr lang="es-ES" dirty="0"/>
              <a:t> </a:t>
            </a:r>
            <a:r>
              <a:rPr lang="es-ES" dirty="0" err="1"/>
              <a:t>the</a:t>
            </a:r>
            <a:r>
              <a:rPr lang="es-ES" dirty="0"/>
              <a:t> POSIT </a:t>
            </a:r>
            <a:r>
              <a:rPr lang="es-ES" dirty="0" err="1"/>
              <a:t>Workbench</a:t>
            </a:r>
            <a:r>
              <a:rPr lang="es-ES" dirty="0"/>
              <a:t> </a:t>
            </a:r>
            <a:r>
              <a:rPr lang="es-ES" dirty="0" err="1"/>
              <a:t>work</a:t>
            </a:r>
            <a:r>
              <a:rPr lang="es-ES" dirty="0"/>
              <a:t> </a:t>
            </a:r>
            <a:r>
              <a:rPr lang="es-ES" dirty="0" err="1"/>
              <a:t>of</a:t>
            </a:r>
            <a:r>
              <a:rPr lang="es-ES" dirty="0"/>
              <a:t> </a:t>
            </a:r>
            <a:r>
              <a:rPr lang="es-ES" dirty="0" err="1"/>
              <a:t>our</a:t>
            </a:r>
            <a:r>
              <a:rPr lang="es-ES" dirty="0"/>
              <a:t> </a:t>
            </a:r>
            <a:r>
              <a:rPr lang="es-ES" dirty="0" err="1"/>
              <a:t>stakeholders</a:t>
            </a:r>
            <a:r>
              <a:rPr lang="es-ES" dirty="0"/>
              <a:t>, and </a:t>
            </a:r>
            <a:r>
              <a:rPr lang="es-ES" dirty="0" err="1"/>
              <a:t>it’s</a:t>
            </a:r>
            <a:r>
              <a:rPr lang="es-ES" dirty="0"/>
              <a:t> </a:t>
            </a:r>
            <a:r>
              <a:rPr lang="es-ES" dirty="0" err="1"/>
              <a:t>also</a:t>
            </a:r>
            <a:r>
              <a:rPr lang="es-ES" dirty="0"/>
              <a:t> </a:t>
            </a:r>
            <a:r>
              <a:rPr lang="es-ES" dirty="0" err="1"/>
              <a:t>easier</a:t>
            </a:r>
            <a:r>
              <a:rPr lang="es-ES" dirty="0"/>
              <a:t> </a:t>
            </a:r>
            <a:r>
              <a:rPr lang="es-ES" dirty="0" err="1"/>
              <a:t>to</a:t>
            </a:r>
            <a:r>
              <a:rPr lang="es-ES" dirty="0"/>
              <a:t> </a:t>
            </a:r>
            <a:r>
              <a:rPr lang="es-ES" dirty="0" err="1"/>
              <a:t>remain</a:t>
            </a:r>
            <a:r>
              <a:rPr lang="es-ES" dirty="0"/>
              <a:t> </a:t>
            </a:r>
            <a:r>
              <a:rPr lang="es-ES" dirty="0" err="1"/>
              <a:t>compliant</a:t>
            </a:r>
            <a:r>
              <a:rPr lang="es-ES" dirty="0"/>
              <a:t> </a:t>
            </a:r>
            <a:r>
              <a:rPr lang="es-ES" dirty="0" err="1"/>
              <a:t>with</a:t>
            </a:r>
            <a:r>
              <a:rPr lang="es-ES" dirty="0"/>
              <a:t> </a:t>
            </a:r>
            <a:r>
              <a:rPr lang="es-ES" dirty="0" err="1"/>
              <a:t>our</a:t>
            </a:r>
            <a:r>
              <a:rPr lang="es-ES" dirty="0"/>
              <a:t> IT </a:t>
            </a:r>
            <a:r>
              <a:rPr lang="es-ES" dirty="0" err="1"/>
              <a:t>processes</a:t>
            </a:r>
            <a:r>
              <a:rPr lang="es-ES" dirty="0"/>
              <a:t>.</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7</a:t>
            </a:fld>
            <a:endParaRPr lang="en-US" dirty="0"/>
          </a:p>
        </p:txBody>
      </p:sp>
    </p:spTree>
    <p:extLst>
      <p:ext uri="{BB962C8B-B14F-4D97-AF65-F5344CB8AC3E}">
        <p14:creationId xmlns:p14="http://schemas.microsoft.com/office/powerpoint/2010/main" val="1410238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But</a:t>
            </a:r>
            <a:r>
              <a:rPr lang="es-ES" dirty="0"/>
              <a:t>, </a:t>
            </a:r>
            <a:r>
              <a:rPr lang="es-ES" dirty="0" err="1"/>
              <a:t>even</a:t>
            </a:r>
            <a:r>
              <a:rPr lang="es-ES" dirty="0"/>
              <a:t> </a:t>
            </a:r>
            <a:r>
              <a:rPr lang="es-ES" dirty="0" err="1"/>
              <a:t>with</a:t>
            </a:r>
            <a:r>
              <a:rPr lang="es-ES" dirty="0"/>
              <a:t> </a:t>
            </a:r>
            <a:r>
              <a:rPr lang="es-ES" dirty="0" err="1"/>
              <a:t>the</a:t>
            </a:r>
            <a:r>
              <a:rPr lang="es-ES" dirty="0"/>
              <a:t> </a:t>
            </a:r>
            <a:r>
              <a:rPr lang="es-ES" dirty="0" err="1"/>
              <a:t>issue</a:t>
            </a:r>
            <a:r>
              <a:rPr lang="es-ES" dirty="0"/>
              <a:t> </a:t>
            </a:r>
            <a:r>
              <a:rPr lang="es-ES" dirty="0" err="1"/>
              <a:t>we</a:t>
            </a:r>
            <a:r>
              <a:rPr lang="es-ES" dirty="0"/>
              <a:t> </a:t>
            </a:r>
            <a:r>
              <a:rPr lang="es-ES" dirty="0" err="1"/>
              <a:t>had</a:t>
            </a:r>
            <a:r>
              <a:rPr lang="es-ES" dirty="0"/>
              <a:t>, </a:t>
            </a:r>
            <a:r>
              <a:rPr lang="es-ES" dirty="0" err="1"/>
              <a:t>we</a:t>
            </a:r>
            <a:r>
              <a:rPr lang="es-ES" dirty="0"/>
              <a:t> </a:t>
            </a:r>
            <a:r>
              <a:rPr lang="es-ES" dirty="0" err="1"/>
              <a:t>were</a:t>
            </a:r>
            <a:r>
              <a:rPr lang="es-ES" dirty="0"/>
              <a:t> </a:t>
            </a:r>
            <a:r>
              <a:rPr lang="es-ES" dirty="0" err="1"/>
              <a:t>finally</a:t>
            </a:r>
            <a:r>
              <a:rPr lang="es-ES" dirty="0"/>
              <a:t> </a:t>
            </a:r>
            <a:r>
              <a:rPr lang="es-ES" dirty="0" err="1"/>
              <a:t>able</a:t>
            </a:r>
            <a:r>
              <a:rPr lang="es-ES" dirty="0"/>
              <a:t> </a:t>
            </a:r>
            <a:r>
              <a:rPr lang="es-ES" dirty="0" err="1"/>
              <a:t>to</a:t>
            </a:r>
            <a:r>
              <a:rPr lang="es-ES" dirty="0"/>
              <a:t> </a:t>
            </a:r>
            <a:r>
              <a:rPr lang="es-ES" dirty="0" err="1"/>
              <a:t>put</a:t>
            </a:r>
            <a:r>
              <a:rPr lang="es-ES" dirty="0"/>
              <a:t> in place a </a:t>
            </a:r>
            <a:r>
              <a:rPr lang="es-ES" dirty="0" err="1"/>
              <a:t>robust</a:t>
            </a:r>
            <a:r>
              <a:rPr lang="es-ES" dirty="0"/>
              <a:t> </a:t>
            </a:r>
            <a:r>
              <a:rPr lang="es-ES" dirty="0" err="1"/>
              <a:t>environment</a:t>
            </a:r>
            <a:r>
              <a:rPr lang="es-ES" dirty="0"/>
              <a:t> </a:t>
            </a:r>
            <a:r>
              <a:rPr lang="es-ES" dirty="0" err="1"/>
              <a:t>that</a:t>
            </a:r>
            <a:r>
              <a:rPr lang="es-ES" dirty="0"/>
              <a:t> </a:t>
            </a:r>
            <a:r>
              <a:rPr lang="es-ES" dirty="0" err="1"/>
              <a:t>allows</a:t>
            </a:r>
            <a:r>
              <a:rPr lang="es-ES" dirty="0"/>
              <a:t> </a:t>
            </a:r>
            <a:r>
              <a:rPr lang="es-ES" dirty="0" err="1"/>
              <a:t>us</a:t>
            </a:r>
            <a:r>
              <a:rPr lang="es-ES" dirty="0"/>
              <a:t> </a:t>
            </a:r>
            <a:r>
              <a:rPr lang="es-ES" dirty="0" err="1"/>
              <a:t>to</a:t>
            </a:r>
            <a:r>
              <a:rPr lang="es-ES" dirty="0"/>
              <a:t> deal </a:t>
            </a:r>
            <a:r>
              <a:rPr lang="es-ES" dirty="0" err="1"/>
              <a:t>with</a:t>
            </a:r>
            <a:r>
              <a:rPr lang="es-ES" dirty="0"/>
              <a:t> </a:t>
            </a:r>
            <a:r>
              <a:rPr lang="es-ES" dirty="0" err="1"/>
              <a:t>all</a:t>
            </a:r>
            <a:r>
              <a:rPr lang="es-ES" dirty="0"/>
              <a:t> </a:t>
            </a:r>
            <a:r>
              <a:rPr lang="es-ES" dirty="0" err="1"/>
              <a:t>the</a:t>
            </a:r>
            <a:r>
              <a:rPr lang="es-ES" dirty="0"/>
              <a:t> </a:t>
            </a:r>
            <a:r>
              <a:rPr lang="es-ES" dirty="0" err="1"/>
              <a:t>challenges</a:t>
            </a:r>
            <a:r>
              <a:rPr lang="es-ES" dirty="0"/>
              <a:t> </a:t>
            </a:r>
            <a:r>
              <a:rPr lang="es-ES" dirty="0" err="1"/>
              <a:t>we</a:t>
            </a:r>
            <a:r>
              <a:rPr lang="es-ES" dirty="0"/>
              <a:t> </a:t>
            </a:r>
            <a:r>
              <a:rPr lang="es-ES" dirty="0" err="1"/>
              <a:t>mentioned</a:t>
            </a:r>
            <a:r>
              <a:rPr lang="es-ES" dirty="0"/>
              <a:t>, </a:t>
            </a:r>
            <a:r>
              <a:rPr lang="es-ES" dirty="0" err="1"/>
              <a:t>but</a:t>
            </a:r>
            <a:r>
              <a:rPr lang="es-ES" dirty="0"/>
              <a:t> </a:t>
            </a:r>
            <a:r>
              <a:rPr lang="es-ES" dirty="0" err="1"/>
              <a:t>we</a:t>
            </a:r>
            <a:r>
              <a:rPr lang="es-ES" dirty="0"/>
              <a:t> are </a:t>
            </a:r>
            <a:r>
              <a:rPr lang="es-ES" dirty="0" err="1"/>
              <a:t>still</a:t>
            </a:r>
            <a:r>
              <a:rPr lang="es-ES" dirty="0"/>
              <a:t> </a:t>
            </a:r>
            <a:r>
              <a:rPr lang="es-ES" dirty="0" err="1"/>
              <a:t>leaving</a:t>
            </a:r>
            <a:r>
              <a:rPr lang="es-ES" dirty="0"/>
              <a:t> </a:t>
            </a:r>
            <a:r>
              <a:rPr lang="es-ES" dirty="0" err="1"/>
              <a:t>the</a:t>
            </a:r>
            <a:r>
              <a:rPr lang="es-ES" dirty="0"/>
              <a:t> </a:t>
            </a:r>
            <a:r>
              <a:rPr lang="es-ES" dirty="0" err="1"/>
              <a:t>door</a:t>
            </a:r>
            <a:r>
              <a:rPr lang="es-ES" dirty="0"/>
              <a:t> </a:t>
            </a:r>
            <a:r>
              <a:rPr lang="es-ES" dirty="0" err="1"/>
              <a:t>opened</a:t>
            </a:r>
            <a:r>
              <a:rPr lang="es-ES" dirty="0"/>
              <a:t> </a:t>
            </a:r>
            <a:r>
              <a:rPr lang="es-ES" dirty="0" err="1"/>
              <a:t>to</a:t>
            </a:r>
            <a:r>
              <a:rPr lang="es-ES" dirty="0"/>
              <a:t> </a:t>
            </a:r>
            <a:r>
              <a:rPr lang="es-ES" dirty="0" err="1"/>
              <a:t>potential</a:t>
            </a:r>
            <a:r>
              <a:rPr lang="es-ES" dirty="0"/>
              <a:t> </a:t>
            </a:r>
            <a:r>
              <a:rPr lang="es-ES" dirty="0" err="1"/>
              <a:t>modifications</a:t>
            </a:r>
            <a:r>
              <a:rPr lang="es-ES" dirty="0"/>
              <a:t>. </a:t>
            </a:r>
          </a:p>
          <a:p>
            <a:endParaRPr lang="es-ES" dirty="0"/>
          </a:p>
          <a:p>
            <a:r>
              <a:rPr lang="es-ES" dirty="0" err="1"/>
              <a:t>Putting</a:t>
            </a:r>
            <a:r>
              <a:rPr lang="es-ES" dirty="0"/>
              <a:t> in place </a:t>
            </a:r>
            <a:r>
              <a:rPr lang="es-ES" dirty="0" err="1"/>
              <a:t>all</a:t>
            </a:r>
            <a:r>
              <a:rPr lang="es-ES" dirty="0"/>
              <a:t> </a:t>
            </a:r>
            <a:r>
              <a:rPr lang="es-ES" dirty="0" err="1"/>
              <a:t>the</a:t>
            </a:r>
            <a:r>
              <a:rPr lang="es-ES" dirty="0"/>
              <a:t> POSIT </a:t>
            </a:r>
            <a:r>
              <a:rPr lang="es-ES" dirty="0" err="1"/>
              <a:t>tools</a:t>
            </a:r>
            <a:r>
              <a:rPr lang="es-ES" dirty="0"/>
              <a:t>, </a:t>
            </a:r>
            <a:r>
              <a:rPr lang="es-ES" dirty="0" err="1"/>
              <a:t>centralizing</a:t>
            </a:r>
            <a:r>
              <a:rPr lang="es-ES" dirty="0"/>
              <a:t> </a:t>
            </a:r>
            <a:r>
              <a:rPr lang="es-ES" dirty="0" err="1"/>
              <a:t>the</a:t>
            </a:r>
            <a:r>
              <a:rPr lang="es-ES" dirty="0"/>
              <a:t> </a:t>
            </a:r>
            <a:r>
              <a:rPr lang="es-ES" dirty="0" err="1"/>
              <a:t>package</a:t>
            </a:r>
            <a:r>
              <a:rPr lang="es-ES" dirty="0"/>
              <a:t> </a:t>
            </a:r>
            <a:r>
              <a:rPr lang="es-ES" dirty="0" err="1"/>
              <a:t>management</a:t>
            </a:r>
            <a:r>
              <a:rPr lang="es-ES" dirty="0"/>
              <a:t> in </a:t>
            </a:r>
            <a:r>
              <a:rPr lang="es-ES" dirty="0" err="1"/>
              <a:t>Package</a:t>
            </a:r>
            <a:r>
              <a:rPr lang="es-ES" dirty="0"/>
              <a:t> Manager, </a:t>
            </a:r>
            <a:r>
              <a:rPr lang="es-ES" dirty="0" err="1"/>
              <a:t>with</a:t>
            </a:r>
            <a:r>
              <a:rPr lang="es-ES" dirty="0"/>
              <a:t> </a:t>
            </a:r>
            <a:r>
              <a:rPr lang="es-ES" dirty="0" err="1"/>
              <a:t>the</a:t>
            </a:r>
            <a:r>
              <a:rPr lang="es-ES" dirty="0"/>
              <a:t> </a:t>
            </a:r>
            <a:r>
              <a:rPr lang="es-ES" dirty="0" err="1"/>
              <a:t>creation</a:t>
            </a:r>
            <a:r>
              <a:rPr lang="es-ES" dirty="0"/>
              <a:t> </a:t>
            </a:r>
            <a:r>
              <a:rPr lang="es-ES" dirty="0" err="1"/>
              <a:t>of</a:t>
            </a:r>
            <a:r>
              <a:rPr lang="es-ES" dirty="0"/>
              <a:t> a </a:t>
            </a:r>
            <a:r>
              <a:rPr lang="es-ES" dirty="0" err="1"/>
              <a:t>curated</a:t>
            </a:r>
            <a:r>
              <a:rPr lang="es-ES" dirty="0"/>
              <a:t> </a:t>
            </a:r>
            <a:r>
              <a:rPr lang="es-ES" dirty="0" err="1"/>
              <a:t>repository</a:t>
            </a:r>
            <a:r>
              <a:rPr lang="es-ES" dirty="0"/>
              <a:t> </a:t>
            </a:r>
            <a:r>
              <a:rPr lang="es-ES" dirty="0" err="1"/>
              <a:t>was</a:t>
            </a:r>
            <a:r>
              <a:rPr lang="es-ES" dirty="0"/>
              <a:t> </a:t>
            </a:r>
            <a:r>
              <a:rPr lang="es-ES" dirty="0" err="1"/>
              <a:t>key</a:t>
            </a:r>
            <a:r>
              <a:rPr lang="es-ES" dirty="0"/>
              <a:t>. And </a:t>
            </a:r>
            <a:r>
              <a:rPr lang="es-ES" dirty="0" err="1"/>
              <a:t>to</a:t>
            </a:r>
            <a:r>
              <a:rPr lang="es-ES" dirty="0"/>
              <a:t> do </a:t>
            </a:r>
            <a:r>
              <a:rPr lang="es-ES" dirty="0" err="1"/>
              <a:t>that</a:t>
            </a:r>
            <a:r>
              <a:rPr lang="es-ES" dirty="0"/>
              <a:t>, </a:t>
            </a:r>
            <a:r>
              <a:rPr lang="es-ES" dirty="0" err="1"/>
              <a:t>having</a:t>
            </a:r>
            <a:r>
              <a:rPr lang="es-ES" dirty="0"/>
              <a:t> a </a:t>
            </a:r>
            <a:r>
              <a:rPr lang="es-ES" dirty="0" err="1"/>
              <a:t>very</a:t>
            </a:r>
            <a:r>
              <a:rPr lang="es-ES" dirty="0"/>
              <a:t> </a:t>
            </a:r>
            <a:r>
              <a:rPr lang="es-ES" dirty="0" err="1"/>
              <a:t>small</a:t>
            </a:r>
            <a:r>
              <a:rPr lang="es-ES" dirty="0"/>
              <a:t> </a:t>
            </a:r>
            <a:r>
              <a:rPr lang="es-ES" dirty="0" err="1"/>
              <a:t>team</a:t>
            </a:r>
            <a:r>
              <a:rPr lang="es-ES" dirty="0"/>
              <a:t> </a:t>
            </a:r>
            <a:r>
              <a:rPr lang="es-ES" dirty="0" err="1"/>
              <a:t>of</a:t>
            </a:r>
            <a:r>
              <a:rPr lang="es-ES" dirty="0"/>
              <a:t> SME, </a:t>
            </a:r>
            <a:r>
              <a:rPr lang="es-ES" dirty="0" err="1"/>
              <a:t>it</a:t>
            </a:r>
            <a:r>
              <a:rPr lang="es-ES" dirty="0"/>
              <a:t> </a:t>
            </a:r>
            <a:r>
              <a:rPr lang="es-ES" dirty="0" err="1"/>
              <a:t>was</a:t>
            </a:r>
            <a:r>
              <a:rPr lang="es-ES" dirty="0"/>
              <a:t> </a:t>
            </a:r>
            <a:r>
              <a:rPr lang="es-ES" dirty="0" err="1"/>
              <a:t>really</a:t>
            </a:r>
            <a:r>
              <a:rPr lang="es-ES" dirty="0"/>
              <a:t> </a:t>
            </a:r>
            <a:r>
              <a:rPr lang="es-ES" dirty="0" err="1"/>
              <a:t>important</a:t>
            </a:r>
            <a:r>
              <a:rPr lang="es-ES" dirty="0"/>
              <a:t> </a:t>
            </a:r>
            <a:r>
              <a:rPr lang="es-ES" dirty="0" err="1"/>
              <a:t>to</a:t>
            </a:r>
            <a:r>
              <a:rPr lang="es-ES" dirty="0"/>
              <a:t> </a:t>
            </a:r>
            <a:r>
              <a:rPr lang="es-ES" dirty="0" err="1"/>
              <a:t>put</a:t>
            </a:r>
            <a:r>
              <a:rPr lang="es-ES" dirty="0"/>
              <a:t> in place and </a:t>
            </a:r>
            <a:r>
              <a:rPr lang="es-ES" dirty="0" err="1"/>
              <a:t>automatic</a:t>
            </a:r>
            <a:r>
              <a:rPr lang="es-ES" dirty="0"/>
              <a:t> </a:t>
            </a:r>
            <a:r>
              <a:rPr lang="es-ES" dirty="0" err="1"/>
              <a:t>process</a:t>
            </a:r>
            <a:r>
              <a:rPr lang="es-ES" dirty="0"/>
              <a:t> </a:t>
            </a:r>
            <a:r>
              <a:rPr lang="es-ES" dirty="0" err="1"/>
              <a:t>for</a:t>
            </a:r>
            <a:r>
              <a:rPr lang="es-ES" dirty="0"/>
              <a:t> </a:t>
            </a:r>
            <a:r>
              <a:rPr lang="es-ES" dirty="0" err="1"/>
              <a:t>package</a:t>
            </a:r>
            <a:r>
              <a:rPr lang="es-ES" dirty="0"/>
              <a:t> </a:t>
            </a:r>
            <a:r>
              <a:rPr lang="es-ES" dirty="0" err="1"/>
              <a:t>scanning</a:t>
            </a:r>
            <a:r>
              <a:rPr lang="es-ES" dirty="0"/>
              <a:t> and </a:t>
            </a:r>
            <a:r>
              <a:rPr lang="es-ES" dirty="0" err="1"/>
              <a:t>metadata</a:t>
            </a:r>
            <a:r>
              <a:rPr lang="es-ES" dirty="0"/>
              <a:t> </a:t>
            </a:r>
            <a:r>
              <a:rPr lang="es-ES" dirty="0" err="1"/>
              <a:t>extraction</a:t>
            </a:r>
            <a:r>
              <a:rPr lang="es-ES" dirty="0"/>
              <a:t>. </a:t>
            </a:r>
            <a:r>
              <a:rPr lang="es-ES" dirty="0" err="1"/>
              <a:t>Right</a:t>
            </a:r>
            <a:r>
              <a:rPr lang="es-ES" dirty="0"/>
              <a:t> </a:t>
            </a:r>
            <a:r>
              <a:rPr lang="es-ES" dirty="0" err="1"/>
              <a:t>now</a:t>
            </a:r>
            <a:r>
              <a:rPr lang="es-ES" dirty="0"/>
              <a:t> </a:t>
            </a:r>
            <a:r>
              <a:rPr lang="es-ES" dirty="0" err="1"/>
              <a:t>this</a:t>
            </a:r>
            <a:r>
              <a:rPr lang="es-ES" dirty="0"/>
              <a:t> can be done </a:t>
            </a:r>
            <a:r>
              <a:rPr lang="es-ES" dirty="0" err="1"/>
              <a:t>with</a:t>
            </a:r>
            <a:r>
              <a:rPr lang="es-ES" dirty="0"/>
              <a:t> </a:t>
            </a:r>
            <a:r>
              <a:rPr lang="es-ES" dirty="0" err="1"/>
              <a:t>public</a:t>
            </a:r>
            <a:r>
              <a:rPr lang="es-ES" dirty="0"/>
              <a:t> </a:t>
            </a:r>
            <a:r>
              <a:rPr lang="es-ES" dirty="0" err="1"/>
              <a:t>packages</a:t>
            </a:r>
            <a:r>
              <a:rPr lang="es-ES" dirty="0"/>
              <a:t> </a:t>
            </a:r>
            <a:r>
              <a:rPr lang="es-ES" dirty="0" err="1"/>
              <a:t>like</a:t>
            </a:r>
            <a:r>
              <a:rPr lang="es-ES" dirty="0"/>
              <a:t> </a:t>
            </a:r>
            <a:r>
              <a:rPr lang="es-ES" dirty="0" err="1"/>
              <a:t>risk.assessr</a:t>
            </a:r>
            <a:r>
              <a:rPr lang="es-ES" dirty="0"/>
              <a:t>, </a:t>
            </a:r>
            <a:r>
              <a:rPr lang="es-ES" dirty="0" err="1"/>
              <a:t>but</a:t>
            </a:r>
            <a:r>
              <a:rPr lang="es-ES" dirty="0"/>
              <a:t> 2 </a:t>
            </a:r>
            <a:r>
              <a:rPr lang="es-ES" dirty="0" err="1"/>
              <a:t>years</a:t>
            </a:r>
            <a:r>
              <a:rPr lang="es-ES" dirty="0"/>
              <a:t> </a:t>
            </a:r>
            <a:r>
              <a:rPr lang="es-ES" dirty="0" err="1"/>
              <a:t>ago</a:t>
            </a:r>
            <a:r>
              <a:rPr lang="es-ES" dirty="0"/>
              <a:t>, </a:t>
            </a:r>
            <a:r>
              <a:rPr lang="es-ES" dirty="0" err="1"/>
              <a:t>riskmetrics</a:t>
            </a:r>
            <a:r>
              <a:rPr lang="es-ES" dirty="0"/>
              <a:t> </a:t>
            </a:r>
            <a:r>
              <a:rPr lang="es-ES" dirty="0" err="1"/>
              <a:t>was</a:t>
            </a:r>
            <a:r>
              <a:rPr lang="es-ES" dirty="0"/>
              <a:t> </a:t>
            </a:r>
            <a:r>
              <a:rPr lang="es-ES" dirty="0" err="1"/>
              <a:t>not</a:t>
            </a:r>
            <a:r>
              <a:rPr lang="es-ES" dirty="0"/>
              <a:t> </a:t>
            </a:r>
            <a:r>
              <a:rPr lang="es-ES" dirty="0" err="1"/>
              <a:t>able</a:t>
            </a:r>
            <a:r>
              <a:rPr lang="es-ES" dirty="0"/>
              <a:t> </a:t>
            </a:r>
            <a:r>
              <a:rPr lang="es-ES" dirty="0" err="1"/>
              <a:t>to</a:t>
            </a:r>
            <a:r>
              <a:rPr lang="es-ES" dirty="0"/>
              <a:t> </a:t>
            </a:r>
            <a:r>
              <a:rPr lang="es-ES" dirty="0" err="1"/>
              <a:t>extract</a:t>
            </a:r>
            <a:r>
              <a:rPr lang="es-ES" dirty="0"/>
              <a:t> </a:t>
            </a:r>
            <a:r>
              <a:rPr lang="es-ES" dirty="0" err="1"/>
              <a:t>all</a:t>
            </a:r>
            <a:r>
              <a:rPr lang="es-ES" dirty="0"/>
              <a:t> </a:t>
            </a:r>
            <a:r>
              <a:rPr lang="es-ES" dirty="0" err="1"/>
              <a:t>the</a:t>
            </a:r>
            <a:r>
              <a:rPr lang="es-ES" dirty="0"/>
              <a:t> </a:t>
            </a:r>
            <a:r>
              <a:rPr lang="es-ES" dirty="0" err="1"/>
              <a:t>information</a:t>
            </a:r>
            <a:r>
              <a:rPr lang="es-ES" dirty="0"/>
              <a:t> </a:t>
            </a:r>
            <a:r>
              <a:rPr lang="es-ES" dirty="0" err="1"/>
              <a:t>we</a:t>
            </a:r>
            <a:r>
              <a:rPr lang="es-ES" dirty="0"/>
              <a:t> </a:t>
            </a:r>
            <a:r>
              <a:rPr lang="es-ES" dirty="0" err="1"/>
              <a:t>wanted</a:t>
            </a:r>
            <a:r>
              <a:rPr lang="es-ES" dirty="0"/>
              <a:t> </a:t>
            </a:r>
            <a:r>
              <a:rPr lang="es-ES" dirty="0" err="1"/>
              <a:t>to</a:t>
            </a:r>
            <a:r>
              <a:rPr lang="es-ES" dirty="0"/>
              <a:t> use </a:t>
            </a:r>
            <a:r>
              <a:rPr lang="es-ES" dirty="0" err="1"/>
              <a:t>for</a:t>
            </a:r>
            <a:r>
              <a:rPr lang="es-ES" dirty="0"/>
              <a:t> </a:t>
            </a:r>
            <a:r>
              <a:rPr lang="es-ES" dirty="0" err="1"/>
              <a:t>our</a:t>
            </a:r>
            <a:r>
              <a:rPr lang="es-ES" dirty="0"/>
              <a:t> </a:t>
            </a:r>
            <a:r>
              <a:rPr lang="es-ES" dirty="0" err="1"/>
              <a:t>package</a:t>
            </a:r>
            <a:r>
              <a:rPr lang="es-ES" dirty="0"/>
              <a:t> </a:t>
            </a:r>
            <a:r>
              <a:rPr lang="es-ES" dirty="0" err="1"/>
              <a:t>risk</a:t>
            </a:r>
            <a:r>
              <a:rPr lang="es-ES" dirty="0"/>
              <a:t> </a:t>
            </a:r>
            <a:r>
              <a:rPr lang="es-ES" dirty="0" err="1"/>
              <a:t>assessment</a:t>
            </a:r>
            <a:r>
              <a:rPr lang="es-ES" dirty="0"/>
              <a:t>. And </a:t>
            </a:r>
            <a:r>
              <a:rPr lang="es-ES" dirty="0" err="1"/>
              <a:t>having</a:t>
            </a:r>
            <a:r>
              <a:rPr lang="es-ES" dirty="0"/>
              <a:t> Access </a:t>
            </a:r>
            <a:r>
              <a:rPr lang="es-ES" dirty="0" err="1"/>
              <a:t>to</a:t>
            </a:r>
            <a:r>
              <a:rPr lang="es-ES" dirty="0"/>
              <a:t> </a:t>
            </a:r>
            <a:r>
              <a:rPr lang="es-ES" dirty="0" err="1"/>
              <a:t>this</a:t>
            </a:r>
            <a:r>
              <a:rPr lang="es-ES" dirty="0"/>
              <a:t> </a:t>
            </a:r>
            <a:r>
              <a:rPr lang="es-ES" dirty="0" err="1"/>
              <a:t>metadata</a:t>
            </a:r>
            <a:r>
              <a:rPr lang="es-ES" dirty="0"/>
              <a:t> </a:t>
            </a:r>
            <a:r>
              <a:rPr lang="es-ES" dirty="0" err="1"/>
              <a:t>was</a:t>
            </a:r>
            <a:r>
              <a:rPr lang="es-ES" dirty="0"/>
              <a:t> </a:t>
            </a:r>
            <a:r>
              <a:rPr lang="es-ES" dirty="0" err="1"/>
              <a:t>key</a:t>
            </a:r>
            <a:r>
              <a:rPr lang="es-ES" dirty="0"/>
              <a:t> in </a:t>
            </a:r>
            <a:r>
              <a:rPr lang="es-ES" dirty="0" err="1"/>
              <a:t>the</a:t>
            </a:r>
            <a:r>
              <a:rPr lang="es-ES" dirty="0"/>
              <a:t> </a:t>
            </a:r>
            <a:r>
              <a:rPr lang="es-ES" dirty="0" err="1"/>
              <a:t>whitelisting</a:t>
            </a:r>
            <a:r>
              <a:rPr lang="es-ES" dirty="0"/>
              <a:t> </a:t>
            </a:r>
            <a:r>
              <a:rPr lang="es-ES" dirty="0" err="1"/>
              <a:t>strategy</a:t>
            </a:r>
            <a:r>
              <a:rPr lang="es-ES" dirty="0"/>
              <a:t> </a:t>
            </a:r>
            <a:r>
              <a:rPr lang="es-ES" dirty="0" err="1"/>
              <a:t>to</a:t>
            </a:r>
            <a:r>
              <a:rPr lang="es-ES" dirty="0"/>
              <a:t> </a:t>
            </a:r>
            <a:r>
              <a:rPr lang="es-ES" dirty="0" err="1"/>
              <a:t>approve</a:t>
            </a:r>
            <a:r>
              <a:rPr lang="es-ES" dirty="0"/>
              <a:t> new </a:t>
            </a:r>
            <a:r>
              <a:rPr lang="es-ES" dirty="0" err="1"/>
              <a:t>packages</a:t>
            </a:r>
            <a:r>
              <a:rPr lang="es-ES" dirty="0"/>
              <a:t>, as </a:t>
            </a:r>
            <a:r>
              <a:rPr lang="es-ES" dirty="0" err="1"/>
              <a:t>our</a:t>
            </a:r>
            <a:r>
              <a:rPr lang="es-ES" dirty="0"/>
              <a:t> </a:t>
            </a:r>
            <a:r>
              <a:rPr lang="es-ES" dirty="0" err="1"/>
              <a:t>SMEs</a:t>
            </a:r>
            <a:r>
              <a:rPr lang="es-ES" dirty="0"/>
              <a:t> </a:t>
            </a:r>
            <a:r>
              <a:rPr lang="es-ES" dirty="0" err="1"/>
              <a:t>on</a:t>
            </a:r>
            <a:r>
              <a:rPr lang="es-ES" dirty="0"/>
              <a:t> </a:t>
            </a:r>
            <a:r>
              <a:rPr lang="es-ES" dirty="0" err="1"/>
              <a:t>this</a:t>
            </a:r>
            <a:r>
              <a:rPr lang="es-ES" dirty="0"/>
              <a:t> área </a:t>
            </a:r>
            <a:r>
              <a:rPr lang="es-ES" dirty="0" err="1"/>
              <a:t>were</a:t>
            </a:r>
            <a:r>
              <a:rPr lang="es-ES" dirty="0"/>
              <a:t> </a:t>
            </a:r>
            <a:r>
              <a:rPr lang="es-ES" dirty="0" err="1"/>
              <a:t>very</a:t>
            </a:r>
            <a:r>
              <a:rPr lang="es-ES" dirty="0"/>
              <a:t> </a:t>
            </a:r>
            <a:r>
              <a:rPr lang="es-ES" dirty="0" err="1"/>
              <a:t>few</a:t>
            </a:r>
            <a:r>
              <a:rPr lang="es-ES" dirty="0"/>
              <a:t>, and </a:t>
            </a:r>
            <a:r>
              <a:rPr lang="es-ES" dirty="0" err="1"/>
              <a:t>only</a:t>
            </a:r>
            <a:r>
              <a:rPr lang="es-ES" dirty="0"/>
              <a:t> </a:t>
            </a:r>
            <a:r>
              <a:rPr lang="es-ES" dirty="0" err="1"/>
              <a:t>from</a:t>
            </a:r>
            <a:r>
              <a:rPr lang="es-ES" dirty="0"/>
              <a:t> </a:t>
            </a:r>
            <a:r>
              <a:rPr lang="es-ES" dirty="0" err="1"/>
              <a:t>one</a:t>
            </a:r>
            <a:r>
              <a:rPr lang="es-ES" dirty="0"/>
              <a:t> </a:t>
            </a:r>
            <a:r>
              <a:rPr lang="es-ES" dirty="0" err="1"/>
              <a:t>department</a:t>
            </a:r>
            <a:r>
              <a:rPr lang="es-ES" dirty="0"/>
              <a:t>. </a:t>
            </a:r>
            <a:r>
              <a:rPr lang="es-ES" dirty="0" err="1"/>
              <a:t>We</a:t>
            </a:r>
            <a:r>
              <a:rPr lang="es-ES" dirty="0"/>
              <a:t> </a:t>
            </a:r>
            <a:r>
              <a:rPr lang="es-ES" dirty="0" err="1"/>
              <a:t>also</a:t>
            </a:r>
            <a:r>
              <a:rPr lang="es-ES" dirty="0"/>
              <a:t> </a:t>
            </a:r>
            <a:r>
              <a:rPr lang="es-ES" dirty="0" err="1"/>
              <a:t>created</a:t>
            </a:r>
            <a:r>
              <a:rPr lang="es-ES" dirty="0"/>
              <a:t> </a:t>
            </a:r>
            <a:r>
              <a:rPr lang="es-ES" dirty="0" err="1"/>
              <a:t>an</a:t>
            </a:r>
            <a:r>
              <a:rPr lang="es-ES" dirty="0"/>
              <a:t> </a:t>
            </a:r>
            <a:r>
              <a:rPr lang="es-ES" dirty="0" err="1"/>
              <a:t>internal</a:t>
            </a:r>
            <a:r>
              <a:rPr lang="es-ES" dirty="0"/>
              <a:t> </a:t>
            </a:r>
            <a:r>
              <a:rPr lang="es-ES" dirty="0" err="1"/>
              <a:t>package</a:t>
            </a:r>
            <a:r>
              <a:rPr lang="es-ES" dirty="0"/>
              <a:t>, </a:t>
            </a:r>
            <a:r>
              <a:rPr lang="es-ES" dirty="0" err="1"/>
              <a:t>CytelProjects</a:t>
            </a:r>
            <a:r>
              <a:rPr lang="es-ES" dirty="0"/>
              <a:t>, </a:t>
            </a:r>
            <a:r>
              <a:rPr lang="es-ES" dirty="0" err="1"/>
              <a:t>that</a:t>
            </a:r>
            <a:r>
              <a:rPr lang="es-ES" dirty="0"/>
              <a:t> </a:t>
            </a:r>
            <a:r>
              <a:rPr lang="es-ES" dirty="0" err="1"/>
              <a:t>allows</a:t>
            </a:r>
            <a:r>
              <a:rPr lang="es-ES" dirty="0"/>
              <a:t> </a:t>
            </a:r>
            <a:r>
              <a:rPr lang="es-ES" dirty="0" err="1"/>
              <a:t>us</a:t>
            </a:r>
            <a:r>
              <a:rPr lang="es-ES" dirty="0"/>
              <a:t> </a:t>
            </a:r>
            <a:r>
              <a:rPr lang="es-ES" dirty="0" err="1"/>
              <a:t>to</a:t>
            </a:r>
            <a:r>
              <a:rPr lang="es-ES" dirty="0"/>
              <a:t> deal </a:t>
            </a:r>
            <a:r>
              <a:rPr lang="es-ES" dirty="0" err="1"/>
              <a:t>with</a:t>
            </a:r>
            <a:r>
              <a:rPr lang="es-ES" dirty="0"/>
              <a:t> </a:t>
            </a:r>
            <a:r>
              <a:rPr lang="es-ES" dirty="0" err="1"/>
              <a:t>the</a:t>
            </a:r>
            <a:r>
              <a:rPr lang="es-ES" dirty="0"/>
              <a:t> </a:t>
            </a:r>
            <a:r>
              <a:rPr lang="es-ES" dirty="0" err="1"/>
              <a:t>packages</a:t>
            </a:r>
            <a:r>
              <a:rPr lang="es-ES" dirty="0"/>
              <a:t> </a:t>
            </a:r>
            <a:r>
              <a:rPr lang="es-ES" dirty="0" err="1"/>
              <a:t>that</a:t>
            </a:r>
            <a:r>
              <a:rPr lang="es-ES" dirty="0"/>
              <a:t> </a:t>
            </a:r>
            <a:r>
              <a:rPr lang="es-ES" dirty="0" err="1"/>
              <a:t>we</a:t>
            </a:r>
            <a:r>
              <a:rPr lang="es-ES" dirty="0"/>
              <a:t> </a:t>
            </a:r>
            <a:r>
              <a:rPr lang="es-ES" dirty="0" err="1"/>
              <a:t>allow</a:t>
            </a:r>
            <a:r>
              <a:rPr lang="es-ES" dirty="0"/>
              <a:t> </a:t>
            </a:r>
            <a:r>
              <a:rPr lang="es-ES" dirty="0" err="1"/>
              <a:t>to</a:t>
            </a:r>
            <a:r>
              <a:rPr lang="es-ES" dirty="0"/>
              <a:t> use </a:t>
            </a:r>
            <a:r>
              <a:rPr lang="es-ES" dirty="0" err="1"/>
              <a:t>for</a:t>
            </a:r>
            <a:r>
              <a:rPr lang="es-ES" dirty="0"/>
              <a:t> </a:t>
            </a:r>
            <a:r>
              <a:rPr lang="es-ES" dirty="0" err="1"/>
              <a:t>the</a:t>
            </a:r>
            <a:r>
              <a:rPr lang="es-ES" dirty="0"/>
              <a:t> </a:t>
            </a:r>
            <a:r>
              <a:rPr lang="es-ES" dirty="0" err="1"/>
              <a:t>different</a:t>
            </a:r>
            <a:r>
              <a:rPr lang="es-ES" dirty="0"/>
              <a:t> </a:t>
            </a:r>
            <a:r>
              <a:rPr lang="es-ES" dirty="0" err="1"/>
              <a:t>tasks</a:t>
            </a:r>
            <a:r>
              <a:rPr lang="es-ES" dirty="0"/>
              <a:t> </a:t>
            </a:r>
            <a:r>
              <a:rPr lang="es-ES" dirty="0" err="1"/>
              <a:t>accross</a:t>
            </a:r>
            <a:r>
              <a:rPr lang="es-ES" dirty="0"/>
              <a:t> </a:t>
            </a:r>
            <a:r>
              <a:rPr lang="es-ES" dirty="0" err="1"/>
              <a:t>the</a:t>
            </a:r>
            <a:r>
              <a:rPr lang="es-ES" dirty="0"/>
              <a:t> </a:t>
            </a:r>
            <a:r>
              <a:rPr lang="es-ES" dirty="0" err="1"/>
              <a:t>different</a:t>
            </a:r>
            <a:r>
              <a:rPr lang="es-ES" dirty="0"/>
              <a:t> Bus, </a:t>
            </a:r>
            <a:r>
              <a:rPr lang="es-ES" dirty="0" err="1"/>
              <a:t>which</a:t>
            </a:r>
            <a:r>
              <a:rPr lang="es-ES" dirty="0"/>
              <a:t> </a:t>
            </a:r>
            <a:r>
              <a:rPr lang="es-ES" dirty="0" err="1"/>
              <a:t>gives</a:t>
            </a:r>
            <a:r>
              <a:rPr lang="es-ES" dirty="0"/>
              <a:t> </a:t>
            </a:r>
            <a:r>
              <a:rPr lang="es-ES" dirty="0" err="1"/>
              <a:t>us</a:t>
            </a:r>
            <a:r>
              <a:rPr lang="es-ES" dirty="0"/>
              <a:t> </a:t>
            </a:r>
            <a:r>
              <a:rPr lang="es-ES" dirty="0" err="1"/>
              <a:t>the</a:t>
            </a:r>
            <a:r>
              <a:rPr lang="es-ES" dirty="0"/>
              <a:t> </a:t>
            </a:r>
            <a:r>
              <a:rPr lang="es-ES" dirty="0" err="1"/>
              <a:t>flexibility</a:t>
            </a:r>
            <a:r>
              <a:rPr lang="es-ES" dirty="0"/>
              <a:t> and </a:t>
            </a:r>
            <a:r>
              <a:rPr lang="es-ES" dirty="0" err="1"/>
              <a:t>traceability</a:t>
            </a:r>
            <a:r>
              <a:rPr lang="es-ES" dirty="0"/>
              <a:t> </a:t>
            </a:r>
            <a:r>
              <a:rPr lang="es-ES" dirty="0" err="1"/>
              <a:t>we</a:t>
            </a:r>
            <a:r>
              <a:rPr lang="es-ES" dirty="0"/>
              <a:t> </a:t>
            </a:r>
            <a:r>
              <a:rPr lang="es-ES" dirty="0" err="1"/>
              <a:t>needed</a:t>
            </a:r>
            <a:r>
              <a:rPr lang="es-ES" dirty="0"/>
              <a:t> </a:t>
            </a:r>
            <a:r>
              <a:rPr lang="es-ES" dirty="0" err="1"/>
              <a:t>to</a:t>
            </a:r>
            <a:r>
              <a:rPr lang="es-ES" dirty="0"/>
              <a:t> </a:t>
            </a:r>
            <a:r>
              <a:rPr lang="es-ES" dirty="0" err="1"/>
              <a:t>cover</a:t>
            </a:r>
            <a:r>
              <a:rPr lang="es-ES" dirty="0"/>
              <a:t> </a:t>
            </a:r>
            <a:r>
              <a:rPr lang="es-ES" dirty="0" err="1"/>
              <a:t>our</a:t>
            </a:r>
            <a:r>
              <a:rPr lang="es-ES" dirty="0"/>
              <a:t> </a:t>
            </a:r>
            <a:r>
              <a:rPr lang="es-ES" dirty="0" err="1"/>
              <a:t>needs</a:t>
            </a:r>
            <a:r>
              <a:rPr lang="es-ES" dirty="0"/>
              <a:t>.</a:t>
            </a:r>
          </a:p>
          <a:p>
            <a:endParaRPr lang="es-ES" dirty="0"/>
          </a:p>
          <a:p>
            <a:r>
              <a:rPr lang="es-ES" dirty="0" err="1"/>
              <a:t>But</a:t>
            </a:r>
            <a:r>
              <a:rPr lang="es-ES" dirty="0"/>
              <a:t>, </a:t>
            </a:r>
            <a:r>
              <a:rPr lang="es-ES" dirty="0" err="1"/>
              <a:t>even</a:t>
            </a:r>
            <a:r>
              <a:rPr lang="es-ES" dirty="0"/>
              <a:t> </a:t>
            </a:r>
            <a:r>
              <a:rPr lang="es-ES" dirty="0" err="1"/>
              <a:t>if</a:t>
            </a:r>
            <a:r>
              <a:rPr lang="es-ES" dirty="0"/>
              <a:t> </a:t>
            </a:r>
            <a:r>
              <a:rPr lang="es-ES" dirty="0" err="1"/>
              <a:t>this</a:t>
            </a:r>
            <a:r>
              <a:rPr lang="es-ES" dirty="0"/>
              <a:t> </a:t>
            </a:r>
            <a:r>
              <a:rPr lang="es-ES" dirty="0" err="1"/>
              <a:t>worked</a:t>
            </a:r>
            <a:r>
              <a:rPr lang="es-ES" dirty="0"/>
              <a:t>, </a:t>
            </a:r>
            <a:r>
              <a:rPr lang="es-ES" dirty="0" err="1"/>
              <a:t>there</a:t>
            </a:r>
            <a:r>
              <a:rPr lang="es-ES" dirty="0"/>
              <a:t> are </a:t>
            </a:r>
            <a:r>
              <a:rPr lang="es-ES" dirty="0" err="1"/>
              <a:t>few</a:t>
            </a:r>
            <a:r>
              <a:rPr lang="es-ES" dirty="0"/>
              <a:t> </a:t>
            </a:r>
            <a:r>
              <a:rPr lang="es-ES" dirty="0" err="1"/>
              <a:t>things</a:t>
            </a:r>
            <a:r>
              <a:rPr lang="es-ES" dirty="0"/>
              <a:t> </a:t>
            </a:r>
            <a:r>
              <a:rPr lang="es-ES" dirty="0" err="1"/>
              <a:t>that</a:t>
            </a:r>
            <a:r>
              <a:rPr lang="es-ES" dirty="0"/>
              <a:t> </a:t>
            </a:r>
            <a:r>
              <a:rPr lang="es-ES" dirty="0" err="1"/>
              <a:t>we</a:t>
            </a:r>
            <a:r>
              <a:rPr lang="es-ES" dirty="0"/>
              <a:t> </a:t>
            </a:r>
            <a:r>
              <a:rPr lang="es-ES" dirty="0" err="1"/>
              <a:t>would</a:t>
            </a:r>
            <a:r>
              <a:rPr lang="es-ES" dirty="0"/>
              <a:t> do </a:t>
            </a:r>
            <a:r>
              <a:rPr lang="es-ES" dirty="0" err="1"/>
              <a:t>differently</a:t>
            </a:r>
            <a:r>
              <a:rPr lang="es-ES" dirty="0"/>
              <a:t> </a:t>
            </a:r>
            <a:r>
              <a:rPr lang="es-ES" dirty="0" err="1"/>
              <a:t>if</a:t>
            </a:r>
            <a:r>
              <a:rPr lang="es-ES" dirty="0"/>
              <a:t> </a:t>
            </a:r>
            <a:r>
              <a:rPr lang="es-ES" dirty="0" err="1"/>
              <a:t>we</a:t>
            </a:r>
            <a:r>
              <a:rPr lang="es-ES" dirty="0"/>
              <a:t> </a:t>
            </a:r>
            <a:r>
              <a:rPr lang="es-ES" dirty="0" err="1"/>
              <a:t>had</a:t>
            </a:r>
            <a:r>
              <a:rPr lang="es-ES" dirty="0"/>
              <a:t> </a:t>
            </a:r>
            <a:r>
              <a:rPr lang="es-ES" dirty="0" err="1"/>
              <a:t>to</a:t>
            </a:r>
            <a:r>
              <a:rPr lang="es-ES" dirty="0"/>
              <a:t> </a:t>
            </a:r>
            <a:r>
              <a:rPr lang="es-ES" dirty="0" err="1"/>
              <a:t>start</a:t>
            </a:r>
            <a:r>
              <a:rPr lang="es-ES" dirty="0"/>
              <a:t> </a:t>
            </a:r>
            <a:r>
              <a:rPr lang="es-ES" dirty="0" err="1"/>
              <a:t>right</a:t>
            </a:r>
            <a:r>
              <a:rPr lang="es-ES" dirty="0"/>
              <a:t> </a:t>
            </a:r>
            <a:r>
              <a:rPr lang="es-ES" dirty="0" err="1"/>
              <a:t>now</a:t>
            </a:r>
            <a:r>
              <a:rPr lang="es-ES" dirty="0"/>
              <a:t>. </a:t>
            </a:r>
            <a:r>
              <a:rPr lang="es-ES" dirty="0" err="1"/>
              <a:t>We</a:t>
            </a:r>
            <a:r>
              <a:rPr lang="es-ES" dirty="0"/>
              <a:t> </a:t>
            </a:r>
            <a:r>
              <a:rPr lang="es-ES" dirty="0" err="1"/>
              <a:t>would</a:t>
            </a:r>
            <a:r>
              <a:rPr lang="es-ES" dirty="0"/>
              <a:t> explore more </a:t>
            </a:r>
            <a:r>
              <a:rPr lang="es-ES" dirty="0" err="1"/>
              <a:t>the</a:t>
            </a:r>
            <a:r>
              <a:rPr lang="es-ES" dirty="0"/>
              <a:t> use </a:t>
            </a:r>
            <a:r>
              <a:rPr lang="es-ES" dirty="0" err="1"/>
              <a:t>of</a:t>
            </a:r>
            <a:r>
              <a:rPr lang="es-ES" dirty="0"/>
              <a:t> </a:t>
            </a:r>
            <a:r>
              <a:rPr lang="es-ES" dirty="0" err="1"/>
              <a:t>containers</a:t>
            </a:r>
            <a:r>
              <a:rPr lang="es-ES" dirty="0"/>
              <a:t>, as </a:t>
            </a:r>
            <a:r>
              <a:rPr lang="es-ES" dirty="0" err="1"/>
              <a:t>they</a:t>
            </a:r>
            <a:r>
              <a:rPr lang="es-ES" dirty="0"/>
              <a:t> </a:t>
            </a:r>
            <a:r>
              <a:rPr lang="es-ES" dirty="0" err="1"/>
              <a:t>facilitate</a:t>
            </a:r>
            <a:r>
              <a:rPr lang="es-ES" dirty="0"/>
              <a:t> </a:t>
            </a:r>
            <a:r>
              <a:rPr lang="es-ES" dirty="0" err="1"/>
              <a:t>the</a:t>
            </a:r>
            <a:r>
              <a:rPr lang="es-ES" dirty="0"/>
              <a:t> </a:t>
            </a:r>
            <a:r>
              <a:rPr lang="es-ES" dirty="0" err="1"/>
              <a:t>reproducibility</a:t>
            </a:r>
            <a:r>
              <a:rPr lang="es-ES" dirty="0"/>
              <a:t> </a:t>
            </a:r>
            <a:r>
              <a:rPr lang="es-ES" dirty="0" err="1"/>
              <a:t>of</a:t>
            </a:r>
            <a:r>
              <a:rPr lang="es-ES" dirty="0"/>
              <a:t> </a:t>
            </a:r>
            <a:r>
              <a:rPr lang="es-ES" dirty="0" err="1"/>
              <a:t>the</a:t>
            </a:r>
            <a:r>
              <a:rPr lang="es-ES" dirty="0"/>
              <a:t> </a:t>
            </a:r>
            <a:r>
              <a:rPr lang="es-ES" dirty="0" err="1"/>
              <a:t>environment</a:t>
            </a:r>
            <a:r>
              <a:rPr lang="es-ES" dirty="0"/>
              <a:t> </a:t>
            </a:r>
            <a:r>
              <a:rPr lang="es-ES" dirty="0" err="1"/>
              <a:t>for</a:t>
            </a:r>
            <a:r>
              <a:rPr lang="es-ES" dirty="0"/>
              <a:t> </a:t>
            </a:r>
            <a:r>
              <a:rPr lang="es-ES" dirty="0" err="1"/>
              <a:t>submissions</a:t>
            </a:r>
            <a:r>
              <a:rPr lang="es-ES" dirty="0"/>
              <a:t>. </a:t>
            </a:r>
            <a:r>
              <a:rPr lang="es-ES" dirty="0" err="1"/>
              <a:t>Another</a:t>
            </a:r>
            <a:r>
              <a:rPr lang="es-ES" dirty="0"/>
              <a:t> </a:t>
            </a:r>
            <a:r>
              <a:rPr lang="es-ES" dirty="0" err="1"/>
              <a:t>thing</a:t>
            </a:r>
            <a:r>
              <a:rPr lang="es-ES" dirty="0"/>
              <a:t> </a:t>
            </a:r>
            <a:r>
              <a:rPr lang="es-ES" dirty="0" err="1"/>
              <a:t>that</a:t>
            </a:r>
            <a:r>
              <a:rPr lang="es-ES" dirty="0"/>
              <a:t> </a:t>
            </a:r>
            <a:r>
              <a:rPr lang="es-ES" dirty="0" err="1"/>
              <a:t>probably</a:t>
            </a:r>
            <a:r>
              <a:rPr lang="es-ES" dirty="0"/>
              <a:t> </a:t>
            </a:r>
            <a:r>
              <a:rPr lang="es-ES" dirty="0" err="1"/>
              <a:t>would</a:t>
            </a:r>
            <a:r>
              <a:rPr lang="es-ES" dirty="0"/>
              <a:t> Help </a:t>
            </a:r>
            <a:r>
              <a:rPr lang="es-ES" dirty="0" err="1"/>
              <a:t>to</a:t>
            </a:r>
            <a:r>
              <a:rPr lang="es-ES" dirty="0"/>
              <a:t> </a:t>
            </a:r>
            <a:r>
              <a:rPr lang="es-ES" dirty="0" err="1"/>
              <a:t>that</a:t>
            </a:r>
            <a:r>
              <a:rPr lang="es-ES" dirty="0"/>
              <a:t>, </a:t>
            </a:r>
            <a:r>
              <a:rPr lang="es-ES" dirty="0" err="1"/>
              <a:t>is</a:t>
            </a:r>
            <a:r>
              <a:rPr lang="es-ES" dirty="0"/>
              <a:t> </a:t>
            </a:r>
            <a:r>
              <a:rPr lang="es-ES" dirty="0" err="1"/>
              <a:t>to</a:t>
            </a:r>
            <a:r>
              <a:rPr lang="es-ES" dirty="0"/>
              <a:t> </a:t>
            </a:r>
            <a:r>
              <a:rPr lang="es-ES" dirty="0" err="1"/>
              <a:t>have</a:t>
            </a:r>
            <a:r>
              <a:rPr lang="es-ES" dirty="0"/>
              <a:t> BU </a:t>
            </a:r>
            <a:r>
              <a:rPr lang="es-ES" dirty="0" err="1"/>
              <a:t>specific</a:t>
            </a:r>
            <a:r>
              <a:rPr lang="es-ES" dirty="0"/>
              <a:t> SME </a:t>
            </a:r>
            <a:r>
              <a:rPr lang="es-ES" dirty="0" err="1"/>
              <a:t>dealing</a:t>
            </a:r>
            <a:r>
              <a:rPr lang="es-ES" dirty="0"/>
              <a:t> </a:t>
            </a:r>
            <a:r>
              <a:rPr lang="es-ES" dirty="0" err="1"/>
              <a:t>with</a:t>
            </a:r>
            <a:r>
              <a:rPr lang="es-ES" dirty="0"/>
              <a:t> </a:t>
            </a:r>
            <a:r>
              <a:rPr lang="es-ES" dirty="0" err="1"/>
              <a:t>the</a:t>
            </a:r>
            <a:r>
              <a:rPr lang="es-ES" dirty="0"/>
              <a:t> </a:t>
            </a:r>
            <a:r>
              <a:rPr lang="es-ES" dirty="0" err="1"/>
              <a:t>package</a:t>
            </a:r>
            <a:r>
              <a:rPr lang="es-ES" dirty="0"/>
              <a:t> </a:t>
            </a:r>
            <a:r>
              <a:rPr lang="es-ES" dirty="0" err="1"/>
              <a:t>review</a:t>
            </a:r>
            <a:r>
              <a:rPr lang="es-ES" dirty="0"/>
              <a:t> </a:t>
            </a:r>
            <a:r>
              <a:rPr lang="es-ES" dirty="0" err="1"/>
              <a:t>of</a:t>
            </a:r>
            <a:r>
              <a:rPr lang="es-ES" dirty="0"/>
              <a:t> </a:t>
            </a:r>
            <a:r>
              <a:rPr lang="es-ES" dirty="0" err="1"/>
              <a:t>their</a:t>
            </a:r>
            <a:r>
              <a:rPr lang="es-ES" dirty="0"/>
              <a:t> BU, and </a:t>
            </a:r>
            <a:r>
              <a:rPr lang="es-ES" dirty="0" err="1"/>
              <a:t>adding</a:t>
            </a:r>
            <a:r>
              <a:rPr lang="es-ES" dirty="0"/>
              <a:t> </a:t>
            </a:r>
            <a:r>
              <a:rPr lang="es-ES" dirty="0" err="1"/>
              <a:t>them</a:t>
            </a:r>
            <a:r>
              <a:rPr lang="es-ES" dirty="0"/>
              <a:t> </a:t>
            </a:r>
            <a:r>
              <a:rPr lang="es-ES" dirty="0" err="1"/>
              <a:t>to</a:t>
            </a:r>
            <a:r>
              <a:rPr lang="es-ES" dirty="0"/>
              <a:t> </a:t>
            </a:r>
            <a:r>
              <a:rPr lang="es-ES" dirty="0" err="1"/>
              <a:t>an</a:t>
            </a:r>
            <a:r>
              <a:rPr lang="es-ES" dirty="0"/>
              <a:t> </a:t>
            </a:r>
            <a:r>
              <a:rPr lang="es-ES" dirty="0" err="1"/>
              <a:t>independent</a:t>
            </a:r>
            <a:r>
              <a:rPr lang="es-ES" dirty="0"/>
              <a:t> </a:t>
            </a:r>
            <a:r>
              <a:rPr lang="es-ES" dirty="0" err="1"/>
              <a:t>curated</a:t>
            </a:r>
            <a:r>
              <a:rPr lang="es-ES" dirty="0"/>
              <a:t> </a:t>
            </a:r>
            <a:r>
              <a:rPr lang="es-ES" dirty="0" err="1"/>
              <a:t>repository</a:t>
            </a:r>
            <a:r>
              <a:rPr lang="es-ES" dirty="0"/>
              <a:t> per BU. As </a:t>
            </a:r>
            <a:r>
              <a:rPr lang="es-ES" dirty="0" err="1"/>
              <a:t>we</a:t>
            </a:r>
            <a:r>
              <a:rPr lang="es-ES" dirty="0"/>
              <a:t> </a:t>
            </a:r>
            <a:r>
              <a:rPr lang="es-ES" dirty="0" err="1"/>
              <a:t>have</a:t>
            </a:r>
            <a:r>
              <a:rPr lang="es-ES" dirty="0"/>
              <a:t> </a:t>
            </a:r>
            <a:r>
              <a:rPr lang="es-ES" dirty="0" err="1"/>
              <a:t>different</a:t>
            </a:r>
            <a:r>
              <a:rPr lang="es-ES" dirty="0"/>
              <a:t> </a:t>
            </a:r>
            <a:r>
              <a:rPr lang="es-ES" dirty="0" err="1"/>
              <a:t>needs</a:t>
            </a:r>
            <a:r>
              <a:rPr lang="es-ES" dirty="0"/>
              <a:t>, </a:t>
            </a:r>
            <a:r>
              <a:rPr lang="es-ES" dirty="0" err="1"/>
              <a:t>sometimes</a:t>
            </a:r>
            <a:r>
              <a:rPr lang="es-ES" dirty="0"/>
              <a:t> </a:t>
            </a:r>
            <a:r>
              <a:rPr lang="es-ES" dirty="0" err="1"/>
              <a:t>is</a:t>
            </a:r>
            <a:r>
              <a:rPr lang="es-ES" dirty="0"/>
              <a:t> </a:t>
            </a:r>
            <a:r>
              <a:rPr lang="es-ES" dirty="0" err="1"/>
              <a:t>complex</a:t>
            </a:r>
            <a:r>
              <a:rPr lang="es-ES" dirty="0"/>
              <a:t> </a:t>
            </a:r>
            <a:r>
              <a:rPr lang="es-ES" dirty="0" err="1"/>
              <a:t>to</a:t>
            </a:r>
            <a:r>
              <a:rPr lang="es-ES" dirty="0"/>
              <a:t> </a:t>
            </a:r>
            <a:r>
              <a:rPr lang="es-ES" dirty="0" err="1"/>
              <a:t>find</a:t>
            </a:r>
            <a:r>
              <a:rPr lang="es-ES" dirty="0"/>
              <a:t> </a:t>
            </a:r>
            <a:r>
              <a:rPr lang="es-ES" dirty="0" err="1"/>
              <a:t>agreements</a:t>
            </a:r>
            <a:r>
              <a:rPr lang="es-ES" dirty="0"/>
              <a:t> </a:t>
            </a:r>
            <a:r>
              <a:rPr lang="es-ES" dirty="0" err="1"/>
              <a:t>about</a:t>
            </a:r>
            <a:r>
              <a:rPr lang="es-ES" dirty="0"/>
              <a:t> </a:t>
            </a:r>
            <a:r>
              <a:rPr lang="es-ES" dirty="0" err="1"/>
              <a:t>if</a:t>
            </a:r>
            <a:r>
              <a:rPr lang="es-ES" dirty="0"/>
              <a:t> </a:t>
            </a:r>
            <a:r>
              <a:rPr lang="es-ES" dirty="0" err="1"/>
              <a:t>we</a:t>
            </a:r>
            <a:r>
              <a:rPr lang="es-ES" dirty="0"/>
              <a:t> </a:t>
            </a:r>
            <a:r>
              <a:rPr lang="es-ES" dirty="0" err="1"/>
              <a:t>should</a:t>
            </a:r>
            <a:r>
              <a:rPr lang="es-ES" dirty="0"/>
              <a:t> </a:t>
            </a:r>
            <a:r>
              <a:rPr lang="es-ES" dirty="0" err="1"/>
              <a:t>include</a:t>
            </a:r>
            <a:r>
              <a:rPr lang="es-ES" dirty="0"/>
              <a:t> </a:t>
            </a:r>
            <a:r>
              <a:rPr lang="es-ES" dirty="0" err="1"/>
              <a:t>or</a:t>
            </a:r>
            <a:r>
              <a:rPr lang="es-ES" dirty="0"/>
              <a:t> </a:t>
            </a:r>
            <a:r>
              <a:rPr lang="es-ES" dirty="0" err="1"/>
              <a:t>not</a:t>
            </a:r>
            <a:r>
              <a:rPr lang="es-ES" dirty="0"/>
              <a:t> a </a:t>
            </a:r>
            <a:r>
              <a:rPr lang="es-ES" dirty="0" err="1"/>
              <a:t>package</a:t>
            </a:r>
            <a:r>
              <a:rPr lang="es-ES" dirty="0"/>
              <a:t>, </a:t>
            </a:r>
            <a:r>
              <a:rPr lang="es-ES" dirty="0" err="1"/>
              <a:t>or</a:t>
            </a:r>
            <a:r>
              <a:rPr lang="es-ES" dirty="0"/>
              <a:t> </a:t>
            </a:r>
            <a:r>
              <a:rPr lang="es-ES" dirty="0" err="1"/>
              <a:t>how</a:t>
            </a:r>
            <a:r>
              <a:rPr lang="es-ES" dirty="0"/>
              <a:t> Deep </a:t>
            </a:r>
            <a:r>
              <a:rPr lang="es-ES" dirty="0" err="1"/>
              <a:t>should</a:t>
            </a:r>
            <a:r>
              <a:rPr lang="es-ES" dirty="0"/>
              <a:t> </a:t>
            </a:r>
            <a:r>
              <a:rPr lang="es-ES" dirty="0" err="1"/>
              <a:t>we</a:t>
            </a:r>
            <a:r>
              <a:rPr lang="es-ES" dirty="0"/>
              <a:t> </a:t>
            </a:r>
            <a:r>
              <a:rPr lang="es-ES" dirty="0" err="1"/>
              <a:t>go</a:t>
            </a:r>
            <a:r>
              <a:rPr lang="es-ES" dirty="0"/>
              <a:t> in </a:t>
            </a:r>
            <a:r>
              <a:rPr lang="es-ES" dirty="0" err="1"/>
              <a:t>the</a:t>
            </a:r>
            <a:r>
              <a:rPr lang="es-ES" dirty="0"/>
              <a:t> </a:t>
            </a:r>
            <a:r>
              <a:rPr lang="es-ES" dirty="0" err="1"/>
              <a:t>risk</a:t>
            </a:r>
            <a:r>
              <a:rPr lang="es-ES" dirty="0"/>
              <a:t> </a:t>
            </a:r>
            <a:r>
              <a:rPr lang="es-ES" dirty="0" err="1"/>
              <a:t>assessment</a:t>
            </a:r>
            <a:r>
              <a:rPr lang="es-ES" dirty="0"/>
              <a:t>. </a:t>
            </a:r>
          </a:p>
          <a:p>
            <a:endParaRPr lang="es-ES" dirty="0"/>
          </a:p>
          <a:p>
            <a:r>
              <a:rPr lang="es-ES" dirty="0"/>
              <a:t>And </a:t>
            </a:r>
            <a:r>
              <a:rPr lang="es-ES" dirty="0" err="1"/>
              <a:t>finally</a:t>
            </a:r>
            <a:r>
              <a:rPr lang="es-ES" dirty="0"/>
              <a:t>, and I </a:t>
            </a:r>
            <a:r>
              <a:rPr lang="es-ES" dirty="0" err="1"/>
              <a:t>think</a:t>
            </a:r>
            <a:r>
              <a:rPr lang="es-ES" dirty="0"/>
              <a:t> </a:t>
            </a:r>
            <a:r>
              <a:rPr lang="es-ES" dirty="0" err="1"/>
              <a:t>this</a:t>
            </a:r>
            <a:r>
              <a:rPr lang="es-ES" dirty="0"/>
              <a:t> </a:t>
            </a:r>
            <a:r>
              <a:rPr lang="es-ES" dirty="0" err="1"/>
              <a:t>is</a:t>
            </a:r>
            <a:r>
              <a:rPr lang="es-ES" dirty="0"/>
              <a:t> </a:t>
            </a:r>
            <a:r>
              <a:rPr lang="es-ES" dirty="0" err="1"/>
              <a:t>the</a:t>
            </a:r>
            <a:r>
              <a:rPr lang="es-ES" dirty="0"/>
              <a:t> </a:t>
            </a:r>
            <a:r>
              <a:rPr lang="es-ES" dirty="0" err="1"/>
              <a:t>most</a:t>
            </a:r>
            <a:r>
              <a:rPr lang="es-ES" dirty="0"/>
              <a:t> </a:t>
            </a:r>
            <a:r>
              <a:rPr lang="es-ES" dirty="0" err="1"/>
              <a:t>important</a:t>
            </a:r>
            <a:r>
              <a:rPr lang="es-ES" dirty="0"/>
              <a:t> </a:t>
            </a:r>
            <a:r>
              <a:rPr lang="es-ES" dirty="0" err="1"/>
              <a:t>for</a:t>
            </a:r>
            <a:r>
              <a:rPr lang="es-ES" dirty="0"/>
              <a:t> me, I </a:t>
            </a:r>
            <a:r>
              <a:rPr lang="es-ES" dirty="0" err="1"/>
              <a:t>would</a:t>
            </a:r>
            <a:r>
              <a:rPr lang="es-ES" dirty="0"/>
              <a:t> </a:t>
            </a:r>
            <a:r>
              <a:rPr lang="es-ES" dirty="0" err="1"/>
              <a:t>start</a:t>
            </a:r>
            <a:r>
              <a:rPr lang="es-ES" dirty="0"/>
              <a:t> </a:t>
            </a:r>
            <a:r>
              <a:rPr lang="es-ES" dirty="0" err="1"/>
              <a:t>with</a:t>
            </a:r>
            <a:r>
              <a:rPr lang="es-ES" dirty="0"/>
              <a:t> </a:t>
            </a:r>
            <a:r>
              <a:rPr lang="es-ES" dirty="0" err="1"/>
              <a:t>pilot</a:t>
            </a:r>
            <a:r>
              <a:rPr lang="es-ES" dirty="0"/>
              <a:t> </a:t>
            </a:r>
            <a:r>
              <a:rPr lang="es-ES" dirty="0" err="1"/>
              <a:t>studies</a:t>
            </a:r>
            <a:r>
              <a:rPr lang="es-ES" dirty="0"/>
              <a:t> </a:t>
            </a:r>
            <a:r>
              <a:rPr lang="es-ES" dirty="0" err="1"/>
              <a:t>earlier</a:t>
            </a:r>
            <a:r>
              <a:rPr lang="es-ES" dirty="0"/>
              <a:t>. </a:t>
            </a:r>
            <a:r>
              <a:rPr lang="es-ES" dirty="0" err="1"/>
              <a:t>Doing</a:t>
            </a:r>
            <a:r>
              <a:rPr lang="es-ES" dirty="0"/>
              <a:t> </a:t>
            </a:r>
            <a:r>
              <a:rPr lang="es-ES" dirty="0" err="1"/>
              <a:t>pilot</a:t>
            </a:r>
            <a:r>
              <a:rPr lang="es-ES" dirty="0"/>
              <a:t> </a:t>
            </a:r>
            <a:r>
              <a:rPr lang="es-ES" dirty="0" err="1"/>
              <a:t>studies</a:t>
            </a:r>
            <a:r>
              <a:rPr lang="es-ES" dirty="0"/>
              <a:t>, </a:t>
            </a:r>
            <a:r>
              <a:rPr lang="es-ES" dirty="0" err="1"/>
              <a:t>even</a:t>
            </a:r>
            <a:r>
              <a:rPr lang="es-ES" dirty="0"/>
              <a:t> </a:t>
            </a:r>
            <a:r>
              <a:rPr lang="es-ES" dirty="0" err="1"/>
              <a:t>if</a:t>
            </a:r>
            <a:r>
              <a:rPr lang="es-ES" dirty="0"/>
              <a:t> </a:t>
            </a:r>
            <a:r>
              <a:rPr lang="es-ES" dirty="0" err="1"/>
              <a:t>you</a:t>
            </a:r>
            <a:r>
              <a:rPr lang="es-ES" dirty="0"/>
              <a:t> </a:t>
            </a:r>
            <a:r>
              <a:rPr lang="es-ES" dirty="0" err="1"/>
              <a:t>don’t</a:t>
            </a:r>
            <a:r>
              <a:rPr lang="es-ES" dirty="0"/>
              <a:t> </a:t>
            </a:r>
            <a:r>
              <a:rPr lang="es-ES" dirty="0" err="1"/>
              <a:t>have</a:t>
            </a:r>
            <a:r>
              <a:rPr lang="es-ES" dirty="0"/>
              <a:t> </a:t>
            </a:r>
            <a:r>
              <a:rPr lang="es-ES" dirty="0" err="1"/>
              <a:t>your</a:t>
            </a:r>
            <a:r>
              <a:rPr lang="es-ES" dirty="0"/>
              <a:t> final </a:t>
            </a:r>
            <a:r>
              <a:rPr lang="es-ES" dirty="0" err="1"/>
              <a:t>environment</a:t>
            </a:r>
            <a:r>
              <a:rPr lang="es-ES" dirty="0"/>
              <a:t> </a:t>
            </a:r>
            <a:r>
              <a:rPr lang="es-ES" dirty="0" err="1"/>
              <a:t>would</a:t>
            </a:r>
            <a:r>
              <a:rPr lang="es-ES" dirty="0"/>
              <a:t> Help </a:t>
            </a:r>
            <a:r>
              <a:rPr lang="es-ES" dirty="0" err="1"/>
              <a:t>you</a:t>
            </a:r>
            <a:r>
              <a:rPr lang="es-ES" dirty="0"/>
              <a:t> </a:t>
            </a:r>
            <a:r>
              <a:rPr lang="es-ES" dirty="0" err="1"/>
              <a:t>to</a:t>
            </a:r>
            <a:r>
              <a:rPr lang="es-ES" dirty="0"/>
              <a:t> </a:t>
            </a:r>
            <a:r>
              <a:rPr lang="es-ES" dirty="0" err="1"/>
              <a:t>identify</a:t>
            </a:r>
            <a:r>
              <a:rPr lang="es-ES" dirty="0"/>
              <a:t> </a:t>
            </a:r>
            <a:r>
              <a:rPr lang="es-ES" dirty="0" err="1"/>
              <a:t>environment</a:t>
            </a:r>
            <a:r>
              <a:rPr lang="es-ES" dirty="0"/>
              <a:t> </a:t>
            </a:r>
            <a:r>
              <a:rPr lang="es-ES" dirty="0" err="1"/>
              <a:t>needs</a:t>
            </a:r>
            <a:r>
              <a:rPr lang="es-ES" dirty="0"/>
              <a:t> </a:t>
            </a:r>
            <a:r>
              <a:rPr lang="es-ES" dirty="0" err="1"/>
              <a:t>or</a:t>
            </a:r>
            <a:r>
              <a:rPr lang="es-ES" dirty="0"/>
              <a:t> </a:t>
            </a:r>
            <a:r>
              <a:rPr lang="es-ES" dirty="0" err="1"/>
              <a:t>issues</a:t>
            </a:r>
            <a:r>
              <a:rPr lang="es-ES" dirty="0"/>
              <a:t> </a:t>
            </a:r>
            <a:r>
              <a:rPr lang="es-ES" dirty="0" err="1"/>
              <a:t>before</a:t>
            </a:r>
            <a:r>
              <a:rPr lang="es-ES" dirty="0"/>
              <a:t>, so, </a:t>
            </a:r>
            <a:r>
              <a:rPr lang="es-ES" dirty="0" err="1"/>
              <a:t>you</a:t>
            </a:r>
            <a:r>
              <a:rPr lang="es-ES" dirty="0"/>
              <a:t> </a:t>
            </a:r>
            <a:r>
              <a:rPr lang="es-ES" dirty="0" err="1"/>
              <a:t>would</a:t>
            </a:r>
            <a:r>
              <a:rPr lang="es-ES" dirty="0"/>
              <a:t> </a:t>
            </a:r>
            <a:r>
              <a:rPr lang="es-ES" dirty="0" err="1"/>
              <a:t>have</a:t>
            </a:r>
            <a:r>
              <a:rPr lang="es-ES" dirty="0"/>
              <a:t> more time </a:t>
            </a:r>
            <a:r>
              <a:rPr lang="es-ES" dirty="0" err="1"/>
              <a:t>to</a:t>
            </a:r>
            <a:r>
              <a:rPr lang="es-ES" dirty="0"/>
              <a:t> </a:t>
            </a:r>
            <a:r>
              <a:rPr lang="es-ES" dirty="0" err="1"/>
              <a:t>fix</a:t>
            </a:r>
            <a:r>
              <a:rPr lang="es-ES" dirty="0"/>
              <a:t> </a:t>
            </a:r>
            <a:r>
              <a:rPr lang="es-ES" dirty="0" err="1"/>
              <a:t>them</a:t>
            </a:r>
            <a:r>
              <a:rPr lang="es-ES" dirty="0"/>
              <a:t>. </a:t>
            </a:r>
            <a:r>
              <a:rPr lang="es-ES" dirty="0" err="1"/>
              <a:t>That</a:t>
            </a:r>
            <a:r>
              <a:rPr lang="es-ES" dirty="0"/>
              <a:t> </a:t>
            </a:r>
            <a:r>
              <a:rPr lang="es-ES" dirty="0" err="1"/>
              <a:t>would</a:t>
            </a:r>
            <a:r>
              <a:rPr lang="es-ES" dirty="0"/>
              <a:t> </a:t>
            </a:r>
            <a:r>
              <a:rPr lang="es-ES" dirty="0" err="1"/>
              <a:t>also</a:t>
            </a:r>
            <a:r>
              <a:rPr lang="es-ES" dirty="0"/>
              <a:t> Help </a:t>
            </a:r>
            <a:r>
              <a:rPr lang="es-ES" dirty="0" err="1"/>
              <a:t>you</a:t>
            </a:r>
            <a:r>
              <a:rPr lang="es-ES" dirty="0"/>
              <a:t> </a:t>
            </a:r>
            <a:r>
              <a:rPr lang="es-ES" dirty="0" err="1"/>
              <a:t>to</a:t>
            </a:r>
            <a:r>
              <a:rPr lang="es-ES" dirty="0"/>
              <a:t> </a:t>
            </a:r>
            <a:r>
              <a:rPr lang="es-ES" dirty="0" err="1"/>
              <a:t>identify</a:t>
            </a:r>
            <a:r>
              <a:rPr lang="es-ES" dirty="0"/>
              <a:t> </a:t>
            </a:r>
            <a:r>
              <a:rPr lang="es-ES" dirty="0" err="1"/>
              <a:t>the</a:t>
            </a:r>
            <a:r>
              <a:rPr lang="es-ES" dirty="0"/>
              <a:t> </a:t>
            </a:r>
            <a:r>
              <a:rPr lang="es-ES" dirty="0" err="1"/>
              <a:t>specific</a:t>
            </a:r>
            <a:r>
              <a:rPr lang="es-ES" dirty="0"/>
              <a:t> </a:t>
            </a:r>
            <a:r>
              <a:rPr lang="es-ES" dirty="0" err="1"/>
              <a:t>needs</a:t>
            </a:r>
            <a:r>
              <a:rPr lang="es-ES" dirty="0"/>
              <a:t> </a:t>
            </a:r>
            <a:r>
              <a:rPr lang="es-ES" dirty="0" err="1"/>
              <a:t>of</a:t>
            </a:r>
            <a:r>
              <a:rPr lang="es-ES" dirty="0"/>
              <a:t> training, and </a:t>
            </a:r>
            <a:r>
              <a:rPr lang="es-ES" dirty="0" err="1"/>
              <a:t>to</a:t>
            </a:r>
            <a:r>
              <a:rPr lang="es-ES" dirty="0"/>
              <a:t> </a:t>
            </a:r>
            <a:r>
              <a:rPr lang="es-ES" dirty="0" err="1"/>
              <a:t>have</a:t>
            </a:r>
            <a:r>
              <a:rPr lang="es-ES" dirty="0"/>
              <a:t> </a:t>
            </a:r>
            <a:r>
              <a:rPr lang="es-ES" dirty="0" err="1"/>
              <a:t>larger</a:t>
            </a:r>
            <a:r>
              <a:rPr lang="es-ES" dirty="0"/>
              <a:t> </a:t>
            </a:r>
            <a:r>
              <a:rPr lang="es-ES" dirty="0" err="1"/>
              <a:t>groups</a:t>
            </a:r>
            <a:r>
              <a:rPr lang="es-ES" dirty="0"/>
              <a:t> </a:t>
            </a:r>
            <a:r>
              <a:rPr lang="es-ES" dirty="0" err="1"/>
              <a:t>of</a:t>
            </a:r>
            <a:r>
              <a:rPr lang="es-ES" dirty="0"/>
              <a:t> </a:t>
            </a:r>
            <a:r>
              <a:rPr lang="es-ES" dirty="0" err="1"/>
              <a:t>SMEs</a:t>
            </a:r>
            <a:r>
              <a:rPr lang="es-ES" dirty="0"/>
              <a:t>, </a:t>
            </a:r>
            <a:r>
              <a:rPr lang="es-ES" dirty="0" err="1"/>
              <a:t>which</a:t>
            </a:r>
            <a:r>
              <a:rPr lang="es-ES" dirty="0"/>
              <a:t> </a:t>
            </a:r>
            <a:r>
              <a:rPr lang="es-ES" dirty="0" err="1"/>
              <a:t>would</a:t>
            </a:r>
            <a:r>
              <a:rPr lang="es-ES" dirty="0"/>
              <a:t> </a:t>
            </a:r>
            <a:r>
              <a:rPr lang="es-ES" dirty="0" err="1"/>
              <a:t>facilitate</a:t>
            </a:r>
            <a:r>
              <a:rPr lang="es-ES" dirty="0"/>
              <a:t> </a:t>
            </a:r>
            <a:r>
              <a:rPr lang="es-ES" dirty="0" err="1"/>
              <a:t>the</a:t>
            </a:r>
            <a:r>
              <a:rPr lang="es-ES" dirty="0"/>
              <a:t> </a:t>
            </a:r>
            <a:r>
              <a:rPr lang="es-ES" dirty="0" err="1"/>
              <a:t>transition</a:t>
            </a:r>
            <a:r>
              <a:rPr lang="es-ES" dirty="0"/>
              <a:t> and </a:t>
            </a:r>
            <a:r>
              <a:rPr lang="es-ES" dirty="0" err="1"/>
              <a:t>adoption</a:t>
            </a:r>
            <a:r>
              <a:rPr lang="es-ES" dirty="0"/>
              <a:t> </a:t>
            </a:r>
            <a:r>
              <a:rPr lang="es-ES" dirty="0" err="1"/>
              <a:t>of</a:t>
            </a:r>
            <a:r>
              <a:rPr lang="es-ES" dirty="0"/>
              <a:t> R. </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8</a:t>
            </a:fld>
            <a:endParaRPr lang="en-US" dirty="0"/>
          </a:p>
        </p:txBody>
      </p:sp>
    </p:spTree>
    <p:extLst>
      <p:ext uri="{BB962C8B-B14F-4D97-AF65-F5344CB8AC3E}">
        <p14:creationId xmlns:p14="http://schemas.microsoft.com/office/powerpoint/2010/main" val="186445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Because</a:t>
            </a:r>
            <a:r>
              <a:rPr lang="es-ES" dirty="0"/>
              <a:t> </a:t>
            </a:r>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put</a:t>
            </a:r>
            <a:r>
              <a:rPr lang="es-ES" dirty="0"/>
              <a:t> in place a new </a:t>
            </a:r>
            <a:r>
              <a:rPr lang="es-ES" dirty="0" err="1"/>
              <a:t>environment</a:t>
            </a:r>
            <a:r>
              <a:rPr lang="es-ES" dirty="0"/>
              <a:t> and a new </a:t>
            </a:r>
            <a:r>
              <a:rPr lang="es-ES" dirty="0" err="1"/>
              <a:t>programming</a:t>
            </a:r>
            <a:r>
              <a:rPr lang="es-ES" dirty="0"/>
              <a:t> </a:t>
            </a:r>
            <a:r>
              <a:rPr lang="es-ES" dirty="0" err="1"/>
              <a:t>language</a:t>
            </a:r>
            <a:r>
              <a:rPr lang="es-ES" dirty="0"/>
              <a:t>, </a:t>
            </a:r>
            <a:r>
              <a:rPr lang="es-ES" dirty="0" err="1"/>
              <a:t>we</a:t>
            </a:r>
            <a:r>
              <a:rPr lang="es-ES" dirty="0"/>
              <a:t> Will </a:t>
            </a:r>
            <a:r>
              <a:rPr lang="es-ES" dirty="0" err="1"/>
              <a:t>have</a:t>
            </a:r>
            <a:r>
              <a:rPr lang="es-ES" dirty="0"/>
              <a:t> </a:t>
            </a:r>
            <a:r>
              <a:rPr lang="es-ES" dirty="0" err="1"/>
              <a:t>to</a:t>
            </a:r>
            <a:r>
              <a:rPr lang="es-ES" dirty="0"/>
              <a:t> </a:t>
            </a:r>
            <a:r>
              <a:rPr lang="es-ES" dirty="0" err="1"/>
              <a:t>train</a:t>
            </a:r>
            <a:r>
              <a:rPr lang="es-ES" dirty="0"/>
              <a:t> </a:t>
            </a:r>
            <a:r>
              <a:rPr lang="es-ES" dirty="0" err="1"/>
              <a:t>the</a:t>
            </a:r>
            <a:r>
              <a:rPr lang="es-ES" dirty="0"/>
              <a:t> </a:t>
            </a:r>
            <a:r>
              <a:rPr lang="es-ES" dirty="0" err="1"/>
              <a:t>people</a:t>
            </a:r>
            <a:r>
              <a:rPr lang="es-ES" dirty="0"/>
              <a:t>. So, </a:t>
            </a:r>
            <a:r>
              <a:rPr lang="es-ES" dirty="0" err="1"/>
              <a:t>which</a:t>
            </a:r>
            <a:r>
              <a:rPr lang="es-ES" dirty="0"/>
              <a:t> training </a:t>
            </a:r>
            <a:r>
              <a:rPr lang="es-ES" dirty="0" err="1"/>
              <a:t>strategy</a:t>
            </a:r>
            <a:r>
              <a:rPr lang="es-ES" dirty="0"/>
              <a:t> </a:t>
            </a:r>
            <a:r>
              <a:rPr lang="es-ES" dirty="0" err="1"/>
              <a:t>should</a:t>
            </a:r>
            <a:r>
              <a:rPr lang="es-ES" dirty="0"/>
              <a:t> </a:t>
            </a:r>
            <a:r>
              <a:rPr lang="es-ES" dirty="0" err="1"/>
              <a:t>we</a:t>
            </a:r>
            <a:r>
              <a:rPr lang="es-ES" dirty="0"/>
              <a:t> </a:t>
            </a:r>
            <a:r>
              <a:rPr lang="es-ES" dirty="0" err="1"/>
              <a:t>follow</a:t>
            </a:r>
            <a:r>
              <a:rPr lang="es-ES" dirty="0"/>
              <a:t>?</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9</a:t>
            </a:fld>
            <a:endParaRPr lang="en-US" dirty="0"/>
          </a:p>
        </p:txBody>
      </p:sp>
    </p:spTree>
    <p:extLst>
      <p:ext uri="{BB962C8B-B14F-4D97-AF65-F5344CB8AC3E}">
        <p14:creationId xmlns:p14="http://schemas.microsoft.com/office/powerpoint/2010/main" val="89209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First</a:t>
            </a:r>
            <a:r>
              <a:rPr lang="es-ES" dirty="0"/>
              <a:t> </a:t>
            </a:r>
            <a:r>
              <a:rPr lang="es-ES" dirty="0" err="1"/>
              <a:t>of</a:t>
            </a:r>
            <a:r>
              <a:rPr lang="es-ES" dirty="0"/>
              <a:t> </a:t>
            </a:r>
            <a:r>
              <a:rPr lang="es-ES" dirty="0" err="1"/>
              <a:t>all</a:t>
            </a:r>
            <a:r>
              <a:rPr lang="es-ES" dirty="0"/>
              <a:t>, </a:t>
            </a:r>
            <a:r>
              <a:rPr lang="es-ES" dirty="0" err="1"/>
              <a:t>we</a:t>
            </a:r>
            <a:r>
              <a:rPr lang="es-ES" dirty="0"/>
              <a:t> </a:t>
            </a:r>
            <a:r>
              <a:rPr lang="es-ES" dirty="0" err="1"/>
              <a:t>should</a:t>
            </a:r>
            <a:r>
              <a:rPr lang="es-ES" dirty="0"/>
              <a:t> </a:t>
            </a:r>
            <a:r>
              <a:rPr lang="es-ES" dirty="0" err="1"/>
              <a:t>think</a:t>
            </a:r>
            <a:r>
              <a:rPr lang="es-ES" dirty="0"/>
              <a:t> </a:t>
            </a:r>
            <a:r>
              <a:rPr lang="es-ES" dirty="0" err="1"/>
              <a:t>about</a:t>
            </a:r>
            <a:r>
              <a:rPr lang="es-ES" dirty="0"/>
              <a:t> </a:t>
            </a:r>
            <a:r>
              <a:rPr lang="es-ES" dirty="0" err="1"/>
              <a:t>which</a:t>
            </a:r>
            <a:r>
              <a:rPr lang="es-ES" dirty="0"/>
              <a:t> </a:t>
            </a:r>
            <a:r>
              <a:rPr lang="es-ES" dirty="0" err="1"/>
              <a:t>type</a:t>
            </a:r>
            <a:r>
              <a:rPr lang="es-ES" dirty="0"/>
              <a:t> </a:t>
            </a:r>
            <a:r>
              <a:rPr lang="es-ES" dirty="0" err="1"/>
              <a:t>of</a:t>
            </a:r>
            <a:r>
              <a:rPr lang="es-ES" dirty="0"/>
              <a:t> training </a:t>
            </a:r>
            <a:r>
              <a:rPr lang="es-ES" dirty="0" err="1"/>
              <a:t>is</a:t>
            </a:r>
            <a:r>
              <a:rPr lang="es-ES" dirty="0"/>
              <a:t> </a:t>
            </a:r>
            <a:r>
              <a:rPr lang="es-ES" dirty="0" err="1"/>
              <a:t>needed</a:t>
            </a:r>
            <a:r>
              <a:rPr lang="es-ES" dirty="0"/>
              <a:t>.</a:t>
            </a:r>
          </a:p>
          <a:p>
            <a:endParaRPr lang="es-ES" dirty="0"/>
          </a:p>
          <a:p>
            <a:r>
              <a:rPr lang="es-ES" dirty="0" err="1"/>
              <a:t>There</a:t>
            </a:r>
            <a:r>
              <a:rPr lang="es-ES" dirty="0"/>
              <a:t> are </a:t>
            </a:r>
            <a:r>
              <a:rPr lang="es-ES" dirty="0" err="1"/>
              <a:t>thousands</a:t>
            </a:r>
            <a:r>
              <a:rPr lang="es-ES" dirty="0"/>
              <a:t> </a:t>
            </a:r>
            <a:r>
              <a:rPr lang="es-ES" dirty="0" err="1"/>
              <a:t>of</a:t>
            </a:r>
            <a:r>
              <a:rPr lang="es-ES" dirty="0"/>
              <a:t> R </a:t>
            </a:r>
            <a:r>
              <a:rPr lang="es-ES" dirty="0" err="1"/>
              <a:t>packages</a:t>
            </a:r>
            <a:r>
              <a:rPr lang="es-ES" dirty="0"/>
              <a:t>, </a:t>
            </a:r>
            <a:r>
              <a:rPr lang="es-ES" dirty="0" err="1"/>
              <a:t>but</a:t>
            </a:r>
            <a:r>
              <a:rPr lang="es-ES" dirty="0"/>
              <a:t> </a:t>
            </a:r>
            <a:r>
              <a:rPr lang="es-ES" dirty="0" err="1"/>
              <a:t>obviously</a:t>
            </a:r>
            <a:r>
              <a:rPr lang="es-ES" dirty="0"/>
              <a:t> </a:t>
            </a:r>
            <a:r>
              <a:rPr lang="es-ES" dirty="0" err="1"/>
              <a:t>not</a:t>
            </a:r>
            <a:r>
              <a:rPr lang="es-ES" dirty="0"/>
              <a:t> </a:t>
            </a:r>
            <a:r>
              <a:rPr lang="es-ES" dirty="0" err="1"/>
              <a:t>everyone</a:t>
            </a:r>
            <a:r>
              <a:rPr lang="es-ES" dirty="0"/>
              <a:t> </a:t>
            </a:r>
            <a:r>
              <a:rPr lang="es-ES" dirty="0" err="1"/>
              <a:t>needs</a:t>
            </a:r>
            <a:r>
              <a:rPr lang="es-ES" dirty="0"/>
              <a:t> </a:t>
            </a:r>
            <a:r>
              <a:rPr lang="es-ES" dirty="0" err="1"/>
              <a:t>to</a:t>
            </a:r>
            <a:r>
              <a:rPr lang="es-ES" dirty="0"/>
              <a:t> </a:t>
            </a:r>
            <a:r>
              <a:rPr lang="es-ES" dirty="0" err="1"/>
              <a:t>know</a:t>
            </a:r>
            <a:r>
              <a:rPr lang="es-ES" dirty="0"/>
              <a:t> </a:t>
            </a:r>
            <a:r>
              <a:rPr lang="es-ES" dirty="0" err="1"/>
              <a:t>everything</a:t>
            </a:r>
            <a:r>
              <a:rPr lang="es-ES" dirty="0"/>
              <a:t>. </a:t>
            </a:r>
            <a:r>
              <a:rPr lang="es-ES" dirty="0" err="1"/>
              <a:t>For</a:t>
            </a:r>
            <a:r>
              <a:rPr lang="es-ES" dirty="0"/>
              <a:t> </a:t>
            </a:r>
            <a:r>
              <a:rPr lang="es-ES" dirty="0" err="1"/>
              <a:t>example</a:t>
            </a:r>
            <a:r>
              <a:rPr lang="es-ES" dirty="0"/>
              <a:t>, at </a:t>
            </a:r>
            <a:r>
              <a:rPr lang="es-ES" dirty="0" err="1"/>
              <a:t>the</a:t>
            </a:r>
            <a:r>
              <a:rPr lang="es-ES" dirty="0"/>
              <a:t> center </a:t>
            </a:r>
            <a:r>
              <a:rPr lang="es-ES" dirty="0" err="1"/>
              <a:t>of</a:t>
            </a:r>
            <a:r>
              <a:rPr lang="es-ES" dirty="0"/>
              <a:t> </a:t>
            </a:r>
            <a:r>
              <a:rPr lang="es-ES" dirty="0" err="1"/>
              <a:t>this</a:t>
            </a:r>
            <a:r>
              <a:rPr lang="es-ES" dirty="0"/>
              <a:t> </a:t>
            </a:r>
            <a:r>
              <a:rPr lang="es-ES" dirty="0" err="1"/>
              <a:t>slide</a:t>
            </a:r>
            <a:r>
              <a:rPr lang="es-ES" dirty="0"/>
              <a:t>, </a:t>
            </a:r>
            <a:r>
              <a:rPr lang="es-ES" dirty="0" err="1"/>
              <a:t>we</a:t>
            </a:r>
            <a:r>
              <a:rPr lang="es-ES" dirty="0"/>
              <a:t> </a:t>
            </a:r>
            <a:r>
              <a:rPr lang="es-ES" dirty="0" err="1"/>
              <a:t>have</a:t>
            </a:r>
            <a:r>
              <a:rPr lang="es-ES" dirty="0"/>
              <a:t> </a:t>
            </a:r>
            <a:r>
              <a:rPr lang="es-ES" dirty="0" err="1"/>
              <a:t>some</a:t>
            </a:r>
            <a:r>
              <a:rPr lang="es-ES" dirty="0"/>
              <a:t> </a:t>
            </a:r>
            <a:r>
              <a:rPr lang="es-ES" dirty="0" err="1"/>
              <a:t>packages</a:t>
            </a:r>
            <a:r>
              <a:rPr lang="es-ES" dirty="0"/>
              <a:t> </a:t>
            </a:r>
            <a:r>
              <a:rPr lang="es-ES" dirty="0" err="1"/>
              <a:t>which</a:t>
            </a:r>
            <a:r>
              <a:rPr lang="es-ES" dirty="0"/>
              <a:t> </a:t>
            </a:r>
            <a:r>
              <a:rPr lang="es-ES" dirty="0" err="1"/>
              <a:t>main</a:t>
            </a:r>
            <a:r>
              <a:rPr lang="es-ES" dirty="0"/>
              <a:t> </a:t>
            </a:r>
            <a:r>
              <a:rPr lang="es-ES" dirty="0" err="1"/>
              <a:t>goal</a:t>
            </a:r>
            <a:r>
              <a:rPr lang="es-ES" dirty="0"/>
              <a:t> </a:t>
            </a:r>
            <a:r>
              <a:rPr lang="es-ES" dirty="0" err="1"/>
              <a:t>is</a:t>
            </a:r>
            <a:r>
              <a:rPr lang="es-ES" dirty="0"/>
              <a:t> </a:t>
            </a:r>
            <a:r>
              <a:rPr lang="es-ES" dirty="0" err="1"/>
              <a:t>to</a:t>
            </a:r>
            <a:r>
              <a:rPr lang="es-ES" dirty="0"/>
              <a:t> deal </a:t>
            </a:r>
            <a:r>
              <a:rPr lang="es-ES" dirty="0" err="1"/>
              <a:t>with</a:t>
            </a:r>
            <a:r>
              <a:rPr lang="es-ES" dirty="0"/>
              <a:t> </a:t>
            </a:r>
            <a:r>
              <a:rPr lang="es-ES" dirty="0" err="1"/>
              <a:t>the</a:t>
            </a:r>
            <a:r>
              <a:rPr lang="es-ES" dirty="0"/>
              <a:t> </a:t>
            </a:r>
            <a:r>
              <a:rPr lang="es-ES" dirty="0" err="1"/>
              <a:t>package</a:t>
            </a:r>
            <a:r>
              <a:rPr lang="es-ES" dirty="0"/>
              <a:t> </a:t>
            </a:r>
            <a:r>
              <a:rPr lang="es-ES" dirty="0" err="1"/>
              <a:t>creation</a:t>
            </a:r>
            <a:r>
              <a:rPr lang="es-ES" dirty="0"/>
              <a:t> and </a:t>
            </a:r>
            <a:r>
              <a:rPr lang="es-ES" dirty="0" err="1"/>
              <a:t>environment</a:t>
            </a:r>
            <a:r>
              <a:rPr lang="es-ES" dirty="0"/>
              <a:t> </a:t>
            </a:r>
            <a:r>
              <a:rPr lang="es-ES" dirty="0" err="1"/>
              <a:t>setup</a:t>
            </a:r>
            <a:r>
              <a:rPr lang="es-ES" dirty="0"/>
              <a:t>. </a:t>
            </a:r>
            <a:r>
              <a:rPr lang="es-ES" dirty="0" err="1"/>
              <a:t>Probably</a:t>
            </a:r>
            <a:r>
              <a:rPr lang="es-ES" dirty="0"/>
              <a:t> </a:t>
            </a:r>
            <a:r>
              <a:rPr lang="es-ES" dirty="0" err="1"/>
              <a:t>only</a:t>
            </a:r>
            <a:r>
              <a:rPr lang="es-ES" dirty="0"/>
              <a:t> a </a:t>
            </a:r>
            <a:r>
              <a:rPr lang="es-ES" dirty="0" err="1"/>
              <a:t>reduced</a:t>
            </a:r>
            <a:r>
              <a:rPr lang="es-ES" dirty="0"/>
              <a:t> </a:t>
            </a:r>
            <a:r>
              <a:rPr lang="es-ES" dirty="0" err="1"/>
              <a:t>group</a:t>
            </a:r>
            <a:r>
              <a:rPr lang="es-ES" dirty="0"/>
              <a:t> </a:t>
            </a:r>
            <a:r>
              <a:rPr lang="es-ES" dirty="0" err="1"/>
              <a:t>of</a:t>
            </a:r>
            <a:r>
              <a:rPr lang="es-ES" dirty="0"/>
              <a:t> </a:t>
            </a:r>
            <a:r>
              <a:rPr lang="es-ES" dirty="0" err="1"/>
              <a:t>people</a:t>
            </a:r>
            <a:r>
              <a:rPr lang="es-ES" dirty="0"/>
              <a:t> </a:t>
            </a:r>
            <a:r>
              <a:rPr lang="es-ES" dirty="0" err="1"/>
              <a:t>needs</a:t>
            </a:r>
            <a:r>
              <a:rPr lang="es-ES" dirty="0"/>
              <a:t> </a:t>
            </a:r>
            <a:r>
              <a:rPr lang="es-ES" dirty="0" err="1"/>
              <a:t>to</a:t>
            </a:r>
            <a:r>
              <a:rPr lang="es-ES" dirty="0"/>
              <a:t> be </a:t>
            </a:r>
            <a:r>
              <a:rPr lang="es-ES" dirty="0" err="1"/>
              <a:t>really</a:t>
            </a:r>
            <a:r>
              <a:rPr lang="es-ES" dirty="0"/>
              <a:t> </a:t>
            </a:r>
            <a:r>
              <a:rPr lang="es-ES" dirty="0" err="1"/>
              <a:t>trained</a:t>
            </a:r>
            <a:r>
              <a:rPr lang="es-ES" dirty="0"/>
              <a:t> </a:t>
            </a:r>
            <a:r>
              <a:rPr lang="es-ES" dirty="0" err="1"/>
              <a:t>on</a:t>
            </a:r>
            <a:r>
              <a:rPr lang="es-ES" dirty="0"/>
              <a:t> </a:t>
            </a:r>
            <a:r>
              <a:rPr lang="es-ES" dirty="0" err="1"/>
              <a:t>them</a:t>
            </a:r>
            <a:r>
              <a:rPr lang="es-ES" dirty="0"/>
              <a:t>. </a:t>
            </a:r>
            <a:r>
              <a:rPr lang="es-ES" dirty="0" err="1"/>
              <a:t>On</a:t>
            </a:r>
            <a:r>
              <a:rPr lang="es-ES" dirty="0"/>
              <a:t> </a:t>
            </a:r>
            <a:r>
              <a:rPr lang="es-ES" dirty="0" err="1"/>
              <a:t>the</a:t>
            </a:r>
            <a:r>
              <a:rPr lang="es-ES" dirty="0"/>
              <a:t> top </a:t>
            </a:r>
            <a:r>
              <a:rPr lang="es-ES" dirty="0" err="1"/>
              <a:t>left</a:t>
            </a:r>
            <a:r>
              <a:rPr lang="es-ES" dirty="0"/>
              <a:t>, </a:t>
            </a:r>
            <a:r>
              <a:rPr lang="es-ES" dirty="0" err="1"/>
              <a:t>we</a:t>
            </a:r>
            <a:r>
              <a:rPr lang="es-ES" dirty="0"/>
              <a:t> </a:t>
            </a:r>
            <a:r>
              <a:rPr lang="es-ES" dirty="0" err="1"/>
              <a:t>have</a:t>
            </a:r>
            <a:r>
              <a:rPr lang="es-ES" dirty="0"/>
              <a:t> </a:t>
            </a:r>
            <a:r>
              <a:rPr lang="es-ES" dirty="0" err="1"/>
              <a:t>packages</a:t>
            </a:r>
            <a:r>
              <a:rPr lang="es-ES" dirty="0"/>
              <a:t> </a:t>
            </a:r>
            <a:r>
              <a:rPr lang="es-ES" dirty="0" err="1"/>
              <a:t>related</a:t>
            </a:r>
            <a:r>
              <a:rPr lang="es-ES" dirty="0"/>
              <a:t> </a:t>
            </a:r>
            <a:r>
              <a:rPr lang="es-ES" dirty="0" err="1"/>
              <a:t>to</a:t>
            </a:r>
            <a:r>
              <a:rPr lang="es-ES" dirty="0"/>
              <a:t> data </a:t>
            </a:r>
            <a:r>
              <a:rPr lang="es-ES" dirty="0" err="1"/>
              <a:t>manipulation</a:t>
            </a:r>
            <a:r>
              <a:rPr lang="es-ES" dirty="0"/>
              <a:t>, so, </a:t>
            </a:r>
            <a:r>
              <a:rPr lang="es-ES" dirty="0" err="1"/>
              <a:t>probably</a:t>
            </a:r>
            <a:r>
              <a:rPr lang="es-ES" dirty="0"/>
              <a:t> </a:t>
            </a:r>
            <a:r>
              <a:rPr lang="es-ES" dirty="0" err="1"/>
              <a:t>everyone</a:t>
            </a:r>
            <a:r>
              <a:rPr lang="es-ES" dirty="0"/>
              <a:t> </a:t>
            </a:r>
            <a:r>
              <a:rPr lang="es-ES" dirty="0" err="1"/>
              <a:t>who</a:t>
            </a:r>
            <a:r>
              <a:rPr lang="es-ES" dirty="0"/>
              <a:t> Works </a:t>
            </a:r>
            <a:r>
              <a:rPr lang="es-ES" dirty="0" err="1"/>
              <a:t>on</a:t>
            </a:r>
            <a:r>
              <a:rPr lang="es-ES" dirty="0"/>
              <a:t> SDTM-ADAM-</a:t>
            </a:r>
            <a:r>
              <a:rPr lang="es-ES" dirty="0" err="1"/>
              <a:t>TLFs</a:t>
            </a:r>
            <a:r>
              <a:rPr lang="es-ES" dirty="0"/>
              <a:t> </a:t>
            </a:r>
            <a:r>
              <a:rPr lang="es-ES" dirty="0" err="1"/>
              <a:t>needs</a:t>
            </a:r>
            <a:r>
              <a:rPr lang="es-ES" dirty="0"/>
              <a:t> </a:t>
            </a:r>
            <a:r>
              <a:rPr lang="es-ES" dirty="0" err="1"/>
              <a:t>to</a:t>
            </a:r>
            <a:r>
              <a:rPr lang="es-ES" dirty="0"/>
              <a:t> be </a:t>
            </a:r>
            <a:r>
              <a:rPr lang="es-ES" dirty="0" err="1"/>
              <a:t>trained</a:t>
            </a:r>
            <a:r>
              <a:rPr lang="es-ES" dirty="0"/>
              <a:t> </a:t>
            </a:r>
            <a:r>
              <a:rPr lang="es-ES" dirty="0" err="1"/>
              <a:t>on</a:t>
            </a:r>
            <a:r>
              <a:rPr lang="es-ES" dirty="0"/>
              <a:t> </a:t>
            </a:r>
            <a:r>
              <a:rPr lang="es-ES" dirty="0" err="1"/>
              <a:t>that</a:t>
            </a:r>
            <a:r>
              <a:rPr lang="es-ES" dirty="0"/>
              <a:t>, </a:t>
            </a:r>
            <a:r>
              <a:rPr lang="es-ES" dirty="0" err="1"/>
              <a:t>or</a:t>
            </a:r>
            <a:r>
              <a:rPr lang="es-ES" dirty="0"/>
              <a:t> </a:t>
            </a:r>
            <a:r>
              <a:rPr lang="es-ES" dirty="0" err="1"/>
              <a:t>maybe</a:t>
            </a:r>
            <a:r>
              <a:rPr lang="es-ES" dirty="0"/>
              <a:t>, </a:t>
            </a:r>
            <a:r>
              <a:rPr lang="es-ES" dirty="0" err="1"/>
              <a:t>they</a:t>
            </a:r>
            <a:r>
              <a:rPr lang="es-ES" dirty="0"/>
              <a:t> </a:t>
            </a:r>
            <a:r>
              <a:rPr lang="es-ES" dirty="0" err="1"/>
              <a:t>already</a:t>
            </a:r>
            <a:r>
              <a:rPr lang="es-ES" dirty="0"/>
              <a:t> </a:t>
            </a:r>
            <a:r>
              <a:rPr lang="es-ES" dirty="0" err="1"/>
              <a:t>know</a:t>
            </a:r>
            <a:r>
              <a:rPr lang="es-ES" dirty="0"/>
              <a:t> </a:t>
            </a:r>
            <a:r>
              <a:rPr lang="es-ES" dirty="0" err="1"/>
              <a:t>how</a:t>
            </a:r>
            <a:r>
              <a:rPr lang="es-ES" dirty="0"/>
              <a:t> </a:t>
            </a:r>
            <a:r>
              <a:rPr lang="es-ES" dirty="0" err="1"/>
              <a:t>to</a:t>
            </a:r>
            <a:r>
              <a:rPr lang="es-ES" dirty="0"/>
              <a:t> do </a:t>
            </a:r>
            <a:r>
              <a:rPr lang="es-ES" dirty="0" err="1"/>
              <a:t>it</a:t>
            </a:r>
            <a:r>
              <a:rPr lang="es-ES" dirty="0"/>
              <a:t>. </a:t>
            </a:r>
            <a:r>
              <a:rPr lang="es-ES" dirty="0" err="1"/>
              <a:t>But</a:t>
            </a:r>
            <a:r>
              <a:rPr lang="es-ES" dirty="0"/>
              <a:t> </a:t>
            </a:r>
            <a:r>
              <a:rPr lang="es-ES" dirty="0" err="1"/>
              <a:t>probably</a:t>
            </a:r>
            <a:r>
              <a:rPr lang="es-ES" dirty="0"/>
              <a:t> </a:t>
            </a:r>
            <a:r>
              <a:rPr lang="es-ES" dirty="0" err="1"/>
              <a:t>not</a:t>
            </a:r>
            <a:r>
              <a:rPr lang="es-ES" dirty="0"/>
              <a:t> </a:t>
            </a:r>
            <a:r>
              <a:rPr lang="es-ES" dirty="0" err="1"/>
              <a:t>all</a:t>
            </a:r>
            <a:r>
              <a:rPr lang="es-ES" dirty="0"/>
              <a:t> </a:t>
            </a:r>
            <a:r>
              <a:rPr lang="es-ES" dirty="0" err="1"/>
              <a:t>those</a:t>
            </a:r>
            <a:r>
              <a:rPr lang="es-ES" dirty="0"/>
              <a:t> </a:t>
            </a:r>
            <a:r>
              <a:rPr lang="es-ES" dirty="0" err="1"/>
              <a:t>package</a:t>
            </a:r>
            <a:r>
              <a:rPr lang="es-ES" dirty="0"/>
              <a:t> are </a:t>
            </a:r>
            <a:r>
              <a:rPr lang="es-ES" dirty="0" err="1"/>
              <a:t>needed</a:t>
            </a:r>
            <a:r>
              <a:rPr lang="es-ES" dirty="0"/>
              <a:t> </a:t>
            </a:r>
            <a:r>
              <a:rPr lang="es-ES" dirty="0" err="1"/>
              <a:t>for</a:t>
            </a:r>
            <a:r>
              <a:rPr lang="es-ES" dirty="0"/>
              <a:t> </a:t>
            </a:r>
            <a:r>
              <a:rPr lang="es-ES" dirty="0" err="1"/>
              <a:t>biostatisticians</a:t>
            </a:r>
            <a:r>
              <a:rPr lang="es-ES" dirty="0"/>
              <a:t> </a:t>
            </a:r>
            <a:r>
              <a:rPr lang="es-ES" dirty="0" err="1"/>
              <a:t>who</a:t>
            </a:r>
            <a:r>
              <a:rPr lang="es-ES" dirty="0"/>
              <a:t> </a:t>
            </a:r>
            <a:r>
              <a:rPr lang="es-ES" dirty="0" err="1"/>
              <a:t>only</a:t>
            </a:r>
            <a:r>
              <a:rPr lang="es-ES" dirty="0"/>
              <a:t> </a:t>
            </a:r>
            <a:r>
              <a:rPr lang="es-ES" dirty="0" err="1"/>
              <a:t>wants</a:t>
            </a:r>
            <a:r>
              <a:rPr lang="es-ES" dirty="0"/>
              <a:t> </a:t>
            </a:r>
            <a:r>
              <a:rPr lang="es-ES" dirty="0" err="1"/>
              <a:t>to</a:t>
            </a:r>
            <a:r>
              <a:rPr lang="es-ES" dirty="0"/>
              <a:t> use R </a:t>
            </a:r>
            <a:r>
              <a:rPr lang="es-ES" dirty="0" err="1"/>
              <a:t>for</a:t>
            </a:r>
            <a:r>
              <a:rPr lang="es-ES" dirty="0"/>
              <a:t> </a:t>
            </a:r>
            <a:r>
              <a:rPr lang="es-ES" dirty="0" err="1"/>
              <a:t>Biostats</a:t>
            </a:r>
            <a:r>
              <a:rPr lang="es-ES" dirty="0"/>
              <a:t> </a:t>
            </a:r>
            <a:r>
              <a:rPr lang="es-ES" dirty="0" err="1"/>
              <a:t>Review</a:t>
            </a:r>
            <a:r>
              <a:rPr lang="es-ES" dirty="0"/>
              <a:t> </a:t>
            </a:r>
            <a:r>
              <a:rPr lang="es-ES" dirty="0" err="1"/>
              <a:t>of</a:t>
            </a:r>
            <a:r>
              <a:rPr lang="es-ES" dirty="0"/>
              <a:t> </a:t>
            </a:r>
            <a:r>
              <a:rPr lang="es-ES" dirty="0" err="1"/>
              <a:t>the</a:t>
            </a:r>
            <a:r>
              <a:rPr lang="es-ES" dirty="0"/>
              <a:t> outputs, in </a:t>
            </a:r>
            <a:r>
              <a:rPr lang="es-ES" dirty="0" err="1"/>
              <a:t>that</a:t>
            </a:r>
            <a:r>
              <a:rPr lang="es-ES" dirty="0"/>
              <a:t> case, </a:t>
            </a:r>
            <a:r>
              <a:rPr lang="es-ES" dirty="0" err="1"/>
              <a:t>the</a:t>
            </a:r>
            <a:r>
              <a:rPr lang="es-ES" dirty="0"/>
              <a:t> </a:t>
            </a:r>
            <a:r>
              <a:rPr lang="es-ES" dirty="0" err="1"/>
              <a:t>packages</a:t>
            </a:r>
            <a:r>
              <a:rPr lang="es-ES" dirty="0"/>
              <a:t> </a:t>
            </a:r>
            <a:r>
              <a:rPr lang="es-ES" dirty="0" err="1"/>
              <a:t>from</a:t>
            </a:r>
            <a:r>
              <a:rPr lang="es-ES" dirty="0"/>
              <a:t> </a:t>
            </a:r>
            <a:r>
              <a:rPr lang="es-ES" dirty="0" err="1"/>
              <a:t>the</a:t>
            </a:r>
            <a:r>
              <a:rPr lang="es-ES" dirty="0"/>
              <a:t> </a:t>
            </a:r>
            <a:r>
              <a:rPr lang="es-ES" dirty="0" err="1"/>
              <a:t>right</a:t>
            </a:r>
            <a:r>
              <a:rPr lang="es-ES" dirty="0"/>
              <a:t> </a:t>
            </a:r>
            <a:r>
              <a:rPr lang="es-ES" dirty="0" err="1"/>
              <a:t>side</a:t>
            </a:r>
            <a:r>
              <a:rPr lang="es-ES" dirty="0"/>
              <a:t> </a:t>
            </a:r>
            <a:r>
              <a:rPr lang="es-ES" dirty="0" err="1"/>
              <a:t>would</a:t>
            </a:r>
            <a:r>
              <a:rPr lang="es-ES" dirty="0"/>
              <a:t> be </a:t>
            </a:r>
            <a:r>
              <a:rPr lang="es-ES" dirty="0" err="1"/>
              <a:t>much</a:t>
            </a:r>
            <a:r>
              <a:rPr lang="es-ES" dirty="0"/>
              <a:t> more </a:t>
            </a:r>
            <a:r>
              <a:rPr lang="es-ES" dirty="0" err="1"/>
              <a:t>interesting</a:t>
            </a:r>
            <a:r>
              <a:rPr lang="es-ES" dirty="0"/>
              <a:t> </a:t>
            </a:r>
            <a:r>
              <a:rPr lang="es-ES" dirty="0" err="1"/>
              <a:t>for</a:t>
            </a:r>
            <a:r>
              <a:rPr lang="es-ES" dirty="0"/>
              <a:t> </a:t>
            </a:r>
            <a:r>
              <a:rPr lang="es-ES" dirty="0" err="1"/>
              <a:t>them</a:t>
            </a:r>
            <a:r>
              <a:rPr lang="es-ES" dirty="0"/>
              <a:t>.</a:t>
            </a:r>
          </a:p>
          <a:p>
            <a:endParaRPr lang="es-ES" dirty="0"/>
          </a:p>
          <a:p>
            <a:r>
              <a:rPr lang="es-ES" dirty="0"/>
              <a:t>So, </a:t>
            </a:r>
            <a:r>
              <a:rPr lang="es-ES" dirty="0" err="1"/>
              <a:t>when</a:t>
            </a:r>
            <a:r>
              <a:rPr lang="es-ES" dirty="0"/>
              <a:t> </a:t>
            </a:r>
            <a:r>
              <a:rPr lang="es-ES" dirty="0" err="1"/>
              <a:t>we</a:t>
            </a:r>
            <a:r>
              <a:rPr lang="es-ES" dirty="0"/>
              <a:t> </a:t>
            </a:r>
            <a:r>
              <a:rPr lang="es-ES" dirty="0" err="1"/>
              <a:t>started</a:t>
            </a:r>
            <a:r>
              <a:rPr lang="es-ES" dirty="0"/>
              <a:t> </a:t>
            </a:r>
            <a:r>
              <a:rPr lang="es-ES" dirty="0" err="1"/>
              <a:t>to</a:t>
            </a:r>
            <a:r>
              <a:rPr lang="es-ES" dirty="0"/>
              <a:t> </a:t>
            </a:r>
            <a:r>
              <a:rPr lang="es-ES" dirty="0" err="1"/>
              <a:t>think</a:t>
            </a:r>
            <a:r>
              <a:rPr lang="es-ES" dirty="0"/>
              <a:t> </a:t>
            </a:r>
            <a:r>
              <a:rPr lang="es-ES" dirty="0" err="1"/>
              <a:t>about</a:t>
            </a:r>
            <a:r>
              <a:rPr lang="es-ES" dirty="0"/>
              <a:t> </a:t>
            </a:r>
            <a:r>
              <a:rPr lang="es-ES" dirty="0" err="1"/>
              <a:t>this</a:t>
            </a:r>
            <a:r>
              <a:rPr lang="es-ES" dirty="0"/>
              <a:t>, </a:t>
            </a:r>
            <a:r>
              <a:rPr lang="es-ES" dirty="0" err="1"/>
              <a:t>another</a:t>
            </a:r>
            <a:r>
              <a:rPr lang="es-ES" dirty="0"/>
              <a:t> </a:t>
            </a:r>
            <a:r>
              <a:rPr lang="es-ES" dirty="0" err="1"/>
              <a:t>question</a:t>
            </a:r>
            <a:r>
              <a:rPr lang="es-ES" dirty="0"/>
              <a:t> </a:t>
            </a:r>
            <a:r>
              <a:rPr lang="es-ES" dirty="0" err="1"/>
              <a:t>poped</a:t>
            </a:r>
            <a:r>
              <a:rPr lang="es-ES" dirty="0"/>
              <a:t> up… </a:t>
            </a:r>
            <a:endParaRPr lang="en-CH" dirty="0"/>
          </a:p>
        </p:txBody>
      </p:sp>
      <p:sp>
        <p:nvSpPr>
          <p:cNvPr id="4" name="Slide Number Placeholder 3"/>
          <p:cNvSpPr>
            <a:spLocks noGrp="1"/>
          </p:cNvSpPr>
          <p:nvPr>
            <p:ph type="sldNum" sz="quarter" idx="5"/>
          </p:nvPr>
        </p:nvSpPr>
        <p:spPr/>
        <p:txBody>
          <a:bodyPr/>
          <a:lstStyle/>
          <a:p>
            <a:fld id="{166CA6A3-9C40-4E6B-8ECB-267118A6FB89}" type="slidenum">
              <a:rPr lang="en-US" smtClean="0"/>
              <a:t>10</a:t>
            </a:fld>
            <a:endParaRPr lang="en-US" dirty="0"/>
          </a:p>
        </p:txBody>
      </p:sp>
    </p:spTree>
    <p:extLst>
      <p:ext uri="{BB962C8B-B14F-4D97-AF65-F5344CB8AC3E}">
        <p14:creationId xmlns:p14="http://schemas.microsoft.com/office/powerpoint/2010/main" val="2663268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1.xml"/><Relationship Id="rId5" Type="http://schemas.openxmlformats.org/officeDocument/2006/relationships/image" Target="../media/image11.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11.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3.xml"/><Relationship Id="rId5" Type="http://schemas.openxmlformats.org/officeDocument/2006/relationships/image" Target="../media/image11.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11.pn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12.jp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13.jp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29.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30.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3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32.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33.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oleObject" Target="../embeddings/oleObject10.bin"/><Relationship Id="rId7"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emf"/><Relationship Id="rId9" Type="http://schemas.openxmlformats.org/officeDocument/2006/relationships/image" Target="../media/image18.jpe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39.xml"/><Relationship Id="rId5" Type="http://schemas.openxmlformats.org/officeDocument/2006/relationships/image" Target="../media/image21.jpe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0.xml"/><Relationship Id="rId6" Type="http://schemas.openxmlformats.org/officeDocument/2006/relationships/image" Target="../media/image11.png"/><Relationship Id="rId5" Type="http://schemas.openxmlformats.org/officeDocument/2006/relationships/image" Target="../media/image22.jpg"/><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41.xml"/><Relationship Id="rId6" Type="http://schemas.openxmlformats.org/officeDocument/2006/relationships/image" Target="../media/image11.png"/><Relationship Id="rId5" Type="http://schemas.openxmlformats.org/officeDocument/2006/relationships/image" Target="../media/image14.jpeg"/><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oleObject" Target="../embeddings/oleObject10.bin"/><Relationship Id="rId7"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4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emf"/><Relationship Id="rId9" Type="http://schemas.microsoft.com/office/2007/relationships/hdphoto" Target="../media/hdphoto1.wdp"/></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44.xml"/><Relationship Id="rId5" Type="http://schemas.openxmlformats.org/officeDocument/2006/relationships/image" Target="../media/image11.png"/><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47.xml"/><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55.xml"/><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56.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57.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58.xml"/><Relationship Id="rId5" Type="http://schemas.openxmlformats.org/officeDocument/2006/relationships/image" Target="../media/image11.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59.xml"/><Relationship Id="rId5" Type="http://schemas.openxmlformats.org/officeDocument/2006/relationships/image" Target="../media/image11.png"/><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60.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61.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62.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64.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5.xml"/><Relationship Id="rId6" Type="http://schemas.openxmlformats.org/officeDocument/2006/relationships/image" Target="../media/image11.png"/><Relationship Id="rId5" Type="http://schemas.openxmlformats.org/officeDocument/2006/relationships/image" Target="../media/image9.jpg"/><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6.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66.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0.bin"/><Relationship Id="rId7"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67.xml"/><Relationship Id="rId6" Type="http://schemas.openxmlformats.org/officeDocument/2006/relationships/image" Target="../media/image26.png"/><Relationship Id="rId5" Type="http://schemas.openxmlformats.org/officeDocument/2006/relationships/image" Target="../media/image27.jpg"/><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6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69.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70.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71.xml"/><Relationship Id="rId5" Type="http://schemas.openxmlformats.org/officeDocument/2006/relationships/image" Target="../media/image11.png"/><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6.png"/><Relationship Id="rId2" Type="http://schemas.openxmlformats.org/officeDocument/2006/relationships/slideMaster" Target="../slideMasters/slideMaster1.xml"/><Relationship Id="rId1" Type="http://schemas.openxmlformats.org/officeDocument/2006/relationships/tags" Target="../tags/tag7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19.bin"/><Relationship Id="rId7" Type="http://schemas.microsoft.com/office/2007/relationships/hdphoto" Target="../media/hdphoto1.wdp"/><Relationship Id="rId2" Type="http://schemas.openxmlformats.org/officeDocument/2006/relationships/slideMaster" Target="../slideMasters/slideMaster1.xml"/><Relationship Id="rId1" Type="http://schemas.openxmlformats.org/officeDocument/2006/relationships/tags" Target="../tags/tag73.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74.xml"/><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7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76.xml"/><Relationship Id="rId6" Type="http://schemas.microsoft.com/office/2007/relationships/hdphoto" Target="../media/hdphoto2.wdp"/><Relationship Id="rId5" Type="http://schemas.openxmlformats.org/officeDocument/2006/relationships/image" Target="../media/image31.png"/><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7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78.xml"/><Relationship Id="rId6" Type="http://schemas.microsoft.com/office/2007/relationships/hdphoto" Target="../media/hdphoto3.wdp"/><Relationship Id="rId5" Type="http://schemas.openxmlformats.org/officeDocument/2006/relationships/image" Target="../media/image34.pn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79.xml"/><Relationship Id="rId5" Type="http://schemas.openxmlformats.org/officeDocument/2006/relationships/image" Target="../media/image35.png"/><Relationship Id="rId4"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80.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1.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81.xml"/><Relationship Id="rId5" Type="http://schemas.openxmlformats.org/officeDocument/2006/relationships/image" Target="../media/image35.png"/><Relationship Id="rId4" Type="http://schemas.openxmlformats.org/officeDocument/2006/relationships/image" Target="../media/image1.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82.xml"/><Relationship Id="rId5" Type="http://schemas.openxmlformats.org/officeDocument/2006/relationships/image" Target="../media/image36.png"/><Relationship Id="rId4" Type="http://schemas.openxmlformats.org/officeDocument/2006/relationships/image" Target="../media/image1.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83.xml"/><Relationship Id="rId6" Type="http://schemas.openxmlformats.org/officeDocument/2006/relationships/image" Target="../media/image36.png"/><Relationship Id="rId5" Type="http://schemas.openxmlformats.org/officeDocument/2006/relationships/image" Target="../media/image25.png"/><Relationship Id="rId4" Type="http://schemas.openxmlformats.org/officeDocument/2006/relationships/image" Target="../media/image1.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84.xml"/><Relationship Id="rId5" Type="http://schemas.openxmlformats.org/officeDocument/2006/relationships/image" Target="../media/image36.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3100271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87FA286-62D7-3D3B-4A93-B2113878B086}"/>
              </a:ext>
            </a:extLst>
          </p:cNvPr>
          <p:cNvSpPr/>
          <p:nvPr userDrawn="1"/>
        </p:nvSpPr>
        <p:spPr>
          <a:xfrm flipH="1">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36735361-394E-14F7-4642-5538EE2D00A1}"/>
              </a:ext>
            </a:extLst>
          </p:cNvPr>
          <p:cNvSpPr>
            <a:spLocks noGrp="1"/>
          </p:cNvSpPr>
          <p:nvPr>
            <p:ph type="ctrTitle"/>
          </p:nvPr>
        </p:nvSpPr>
        <p:spPr>
          <a:xfrm>
            <a:off x="398513" y="2716692"/>
            <a:ext cx="7775331" cy="553998"/>
          </a:xfrm>
        </p:spPr>
        <p:txBody>
          <a:bodyPr vert="horz" wrap="square" lIns="0" tIns="0" rIns="0" bIns="0" anchor="b" anchorCtr="0">
            <a:spAutoFit/>
          </a:bodyPr>
          <a:lstStyle>
            <a:lvl1pPr algn="l">
              <a:defRPr sz="4000" b="1">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F3D43A25-1B71-6C6E-21B0-A9277650C2AD}"/>
              </a:ext>
            </a:extLst>
          </p:cNvPr>
          <p:cNvSpPr>
            <a:spLocks noGrp="1"/>
          </p:cNvSpPr>
          <p:nvPr>
            <p:ph type="subTitle" idx="1"/>
          </p:nvPr>
        </p:nvSpPr>
        <p:spPr>
          <a:xfrm>
            <a:off x="398513" y="3429000"/>
            <a:ext cx="6649985" cy="307777"/>
          </a:xfrm>
        </p:spPr>
        <p:txBody>
          <a:bodyPr wrap="square" lIns="0" tIns="0" rIns="0" bIns="0" anchor="t" anchorCtr="0">
            <a:spAutoFit/>
          </a:bodyPr>
          <a:lstStyle>
            <a:lvl1pPr marL="0" indent="0" algn="l">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1" name="Text Placeholder 30">
            <a:extLst>
              <a:ext uri="{FF2B5EF4-FFF2-40B4-BE49-F238E27FC236}">
                <a16:creationId xmlns:a16="http://schemas.microsoft.com/office/drawing/2014/main" id="{7A50C44D-5D37-A626-8662-06339EB4F6AB}"/>
              </a:ext>
            </a:extLst>
          </p:cNvPr>
          <p:cNvSpPr>
            <a:spLocks noGrp="1"/>
          </p:cNvSpPr>
          <p:nvPr>
            <p:ph type="body" sz="quarter" idx="10" hasCustomPrompt="1"/>
          </p:nvPr>
        </p:nvSpPr>
        <p:spPr>
          <a:xfrm>
            <a:off x="406400" y="6311900"/>
            <a:ext cx="2895600" cy="266700"/>
          </a:xfrm>
        </p:spPr>
        <p:txBody>
          <a:bodyPr/>
          <a:lstStyle>
            <a:lvl1pPr>
              <a:defRPr>
                <a:solidFill>
                  <a:schemeClr val="bg1"/>
                </a:solidFill>
              </a:defRPr>
            </a:lvl1pPr>
          </a:lstStyle>
          <a:p>
            <a:pPr lvl="0"/>
            <a:r>
              <a:rPr lang="en-US" dirty="0"/>
              <a:t>Presentation Date</a:t>
            </a:r>
          </a:p>
        </p:txBody>
      </p:sp>
      <p:pic>
        <p:nvPicPr>
          <p:cNvPr id="3" name="Google Shape;340;p43">
            <a:extLst>
              <a:ext uri="{FF2B5EF4-FFF2-40B4-BE49-F238E27FC236}">
                <a16:creationId xmlns:a16="http://schemas.microsoft.com/office/drawing/2014/main" id="{3E6B7F33-DE36-72AF-0E94-3EC93C5F4E43}"/>
              </a:ext>
            </a:extLst>
          </p:cNvPr>
          <p:cNvPicPr preferRelativeResize="0"/>
          <p:nvPr userDrawn="1"/>
        </p:nvPicPr>
        <p:blipFill>
          <a:blip r:embed="rId5">
            <a:alphaModFix/>
          </a:blip>
          <a:stretch>
            <a:fillRect/>
          </a:stretch>
        </p:blipFill>
        <p:spPr>
          <a:xfrm>
            <a:off x="398513" y="353115"/>
            <a:ext cx="1489530" cy="630193"/>
          </a:xfrm>
          <a:prstGeom prst="rect">
            <a:avLst/>
          </a:prstGeom>
          <a:noFill/>
          <a:ln>
            <a:noFill/>
          </a:ln>
        </p:spPr>
      </p:pic>
    </p:spTree>
    <p:extLst>
      <p:ext uri="{BB962C8B-B14F-4D97-AF65-F5344CB8AC3E}">
        <p14:creationId xmlns:p14="http://schemas.microsoft.com/office/powerpoint/2010/main" val="23062565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1469994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87FA286-62D7-3D3B-4A93-B2113878B086}"/>
              </a:ext>
            </a:extLst>
          </p:cNvPr>
          <p:cNvSpPr/>
          <p:nvPr userDrawn="1"/>
        </p:nvSpPr>
        <p:spPr>
          <a:xfrm flipH="1">
            <a:off x="0" y="0"/>
            <a:ext cx="12192000" cy="6858000"/>
          </a:xfrm>
          <a:prstGeom prst="rect">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2" name="Picture 1" descr="A colorful light in a circle&#10;&#10;Description automatically generated with medium confidence">
            <a:extLst>
              <a:ext uri="{FF2B5EF4-FFF2-40B4-BE49-F238E27FC236}">
                <a16:creationId xmlns:a16="http://schemas.microsoft.com/office/drawing/2014/main" id="{11606C63-23E0-C929-71AD-73278FAD89C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20018324">
            <a:off x="-3030108" y="-1659133"/>
            <a:ext cx="6339616" cy="4183589"/>
          </a:xfrm>
          <a:prstGeom prst="rect">
            <a:avLst/>
          </a:prstGeom>
        </p:spPr>
      </p:pic>
      <p:pic>
        <p:nvPicPr>
          <p:cNvPr id="3" name="Picture 2" descr="A colorful light in a circle&#10;&#10;Description automatically generated with medium confidence">
            <a:extLst>
              <a:ext uri="{FF2B5EF4-FFF2-40B4-BE49-F238E27FC236}">
                <a16:creationId xmlns:a16="http://schemas.microsoft.com/office/drawing/2014/main" id="{05275135-663A-B62D-1CF9-2BD9C57C457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9000000" flipH="1">
            <a:off x="6061482" y="3515053"/>
            <a:ext cx="7976561" cy="5263829"/>
          </a:xfrm>
          <a:prstGeom prst="rect">
            <a:avLst/>
          </a:prstGeom>
        </p:spPr>
      </p:pic>
      <p:pic>
        <p:nvPicPr>
          <p:cNvPr id="5" name="Google Shape;340;p43">
            <a:extLst>
              <a:ext uri="{FF2B5EF4-FFF2-40B4-BE49-F238E27FC236}">
                <a16:creationId xmlns:a16="http://schemas.microsoft.com/office/drawing/2014/main" id="{240277B2-77D8-3B17-7D67-7F9ED9DDF827}"/>
              </a:ext>
            </a:extLst>
          </p:cNvPr>
          <p:cNvPicPr preferRelativeResize="0"/>
          <p:nvPr userDrawn="1"/>
        </p:nvPicPr>
        <p:blipFill>
          <a:blip r:embed="rId6">
            <a:alphaModFix/>
          </a:blip>
          <a:stretch>
            <a:fillRect/>
          </a:stretch>
        </p:blipFill>
        <p:spPr>
          <a:xfrm>
            <a:off x="10355313" y="353115"/>
            <a:ext cx="1489530" cy="630193"/>
          </a:xfrm>
          <a:prstGeom prst="rect">
            <a:avLst/>
          </a:prstGeom>
          <a:noFill/>
          <a:ln>
            <a:noFill/>
          </a:ln>
        </p:spPr>
      </p:pic>
      <p:sp>
        <p:nvSpPr>
          <p:cNvPr id="6" name="Subtitle 5">
            <a:extLst>
              <a:ext uri="{FF2B5EF4-FFF2-40B4-BE49-F238E27FC236}">
                <a16:creationId xmlns:a16="http://schemas.microsoft.com/office/drawing/2014/main" id="{4EC29BA2-E9A5-B7E8-7D33-F816A661EB67}"/>
              </a:ext>
            </a:extLst>
          </p:cNvPr>
          <p:cNvSpPr>
            <a:spLocks noGrp="1"/>
          </p:cNvSpPr>
          <p:nvPr>
            <p:ph type="subTitle" idx="1"/>
          </p:nvPr>
        </p:nvSpPr>
        <p:spPr>
          <a:xfrm>
            <a:off x="398514" y="3699092"/>
            <a:ext cx="6228892" cy="307777"/>
          </a:xfrm>
        </p:spPr>
        <p:txBody>
          <a:bodyPr/>
          <a:lstStyle>
            <a:lvl1pPr>
              <a:defRPr>
                <a:solidFill>
                  <a:schemeClr val="bg1"/>
                </a:solidFill>
              </a:defRPr>
            </a:lvl1pPr>
          </a:lstStyle>
          <a:p>
            <a:r>
              <a:rPr lang="en-US" dirty="0"/>
              <a:t>Click to edit Master subtitle style</a:t>
            </a:r>
          </a:p>
        </p:txBody>
      </p:sp>
      <p:sp>
        <p:nvSpPr>
          <p:cNvPr id="7" name="Text Placeholder 3">
            <a:extLst>
              <a:ext uri="{FF2B5EF4-FFF2-40B4-BE49-F238E27FC236}">
                <a16:creationId xmlns:a16="http://schemas.microsoft.com/office/drawing/2014/main" id="{38E225FC-AE18-4C0E-D70F-C7A048DE5743}"/>
              </a:ext>
            </a:extLst>
          </p:cNvPr>
          <p:cNvSpPr>
            <a:spLocks noGrp="1"/>
          </p:cNvSpPr>
          <p:nvPr>
            <p:ph type="body" sz="quarter" idx="11"/>
          </p:nvPr>
        </p:nvSpPr>
        <p:spPr>
          <a:xfrm>
            <a:off x="406400" y="6311900"/>
            <a:ext cx="2895600" cy="266700"/>
          </a:xfrm>
        </p:spPr>
        <p:txBody>
          <a:bodyPr/>
          <a:lstStyle>
            <a:lvl1pPr>
              <a:defRPr>
                <a:solidFill>
                  <a:schemeClr val="bg1"/>
                </a:solidFill>
              </a:defRPr>
            </a:lvl1pPr>
          </a:lstStyle>
          <a:p>
            <a:r>
              <a:rPr lang="en-IN" dirty="0"/>
              <a:t>Presentation Date</a:t>
            </a:r>
          </a:p>
        </p:txBody>
      </p:sp>
      <p:sp>
        <p:nvSpPr>
          <p:cNvPr id="11" name="Title 4">
            <a:extLst>
              <a:ext uri="{FF2B5EF4-FFF2-40B4-BE49-F238E27FC236}">
                <a16:creationId xmlns:a16="http://schemas.microsoft.com/office/drawing/2014/main" id="{3EE71BE3-CE07-06E1-D190-CCC5207E2CF2}"/>
              </a:ext>
            </a:extLst>
          </p:cNvPr>
          <p:cNvSpPr>
            <a:spLocks noGrp="1"/>
          </p:cNvSpPr>
          <p:nvPr>
            <p:ph type="ctrTitle"/>
          </p:nvPr>
        </p:nvSpPr>
        <p:spPr>
          <a:xfrm>
            <a:off x="398513" y="2986784"/>
            <a:ext cx="7596911" cy="443198"/>
          </a:xfrm>
        </p:spPr>
        <p:txBody>
          <a:bodyPr vert="horz"/>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87995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Title Slide 1">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3636168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87FA286-62D7-3D3B-4A93-B2113878B086}"/>
              </a:ext>
            </a:extLst>
          </p:cNvPr>
          <p:cNvSpPr/>
          <p:nvPr userDrawn="1"/>
        </p:nvSpPr>
        <p:spPr>
          <a:xfrm flipH="1">
            <a:off x="0" y="0"/>
            <a:ext cx="12192000" cy="6858000"/>
          </a:xfrm>
          <a:prstGeom prst="rect">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5" name="Google Shape;340;p43">
            <a:extLst>
              <a:ext uri="{FF2B5EF4-FFF2-40B4-BE49-F238E27FC236}">
                <a16:creationId xmlns:a16="http://schemas.microsoft.com/office/drawing/2014/main" id="{EE52C886-3B95-FA06-E7DA-0A8E917BE11B}"/>
              </a:ext>
            </a:extLst>
          </p:cNvPr>
          <p:cNvPicPr preferRelativeResize="0"/>
          <p:nvPr userDrawn="1"/>
        </p:nvPicPr>
        <p:blipFill>
          <a:blip r:embed="rId5">
            <a:alphaModFix/>
          </a:blip>
          <a:stretch>
            <a:fillRect/>
          </a:stretch>
        </p:blipFill>
        <p:spPr>
          <a:xfrm>
            <a:off x="398513" y="353115"/>
            <a:ext cx="1489530" cy="630193"/>
          </a:xfrm>
          <a:prstGeom prst="rect">
            <a:avLst/>
          </a:prstGeom>
          <a:noFill/>
          <a:ln>
            <a:noFill/>
          </a:ln>
        </p:spPr>
      </p:pic>
      <p:sp>
        <p:nvSpPr>
          <p:cNvPr id="10" name="Subtitle 5">
            <a:extLst>
              <a:ext uri="{FF2B5EF4-FFF2-40B4-BE49-F238E27FC236}">
                <a16:creationId xmlns:a16="http://schemas.microsoft.com/office/drawing/2014/main" id="{D091B2B2-2AC3-A32F-0528-01BABA377C92}"/>
              </a:ext>
            </a:extLst>
          </p:cNvPr>
          <p:cNvSpPr>
            <a:spLocks noGrp="1"/>
          </p:cNvSpPr>
          <p:nvPr>
            <p:ph type="subTitle" idx="1"/>
          </p:nvPr>
        </p:nvSpPr>
        <p:spPr>
          <a:xfrm>
            <a:off x="398514" y="3699092"/>
            <a:ext cx="6228892" cy="307777"/>
          </a:xfrm>
        </p:spPr>
        <p:txBody>
          <a:bodyPr/>
          <a:lstStyle>
            <a:lvl1pPr>
              <a:defRPr>
                <a:solidFill>
                  <a:schemeClr val="bg1"/>
                </a:solidFill>
              </a:defRPr>
            </a:lvl1pPr>
          </a:lstStyle>
          <a:p>
            <a:r>
              <a:rPr lang="en-US" dirty="0"/>
              <a:t>Click to edit Master subtitle style</a:t>
            </a:r>
          </a:p>
        </p:txBody>
      </p:sp>
      <p:sp>
        <p:nvSpPr>
          <p:cNvPr id="11" name="Text Placeholder 3">
            <a:extLst>
              <a:ext uri="{FF2B5EF4-FFF2-40B4-BE49-F238E27FC236}">
                <a16:creationId xmlns:a16="http://schemas.microsoft.com/office/drawing/2014/main" id="{D0F06B73-D2A2-88A9-F655-1DACAF598765}"/>
              </a:ext>
            </a:extLst>
          </p:cNvPr>
          <p:cNvSpPr>
            <a:spLocks noGrp="1"/>
          </p:cNvSpPr>
          <p:nvPr>
            <p:ph type="body" sz="quarter" idx="11"/>
          </p:nvPr>
        </p:nvSpPr>
        <p:spPr>
          <a:xfrm>
            <a:off x="406400" y="6311900"/>
            <a:ext cx="2895600" cy="266700"/>
          </a:xfrm>
        </p:spPr>
        <p:txBody>
          <a:bodyPr/>
          <a:lstStyle>
            <a:lvl1pPr>
              <a:defRPr>
                <a:solidFill>
                  <a:schemeClr val="bg1"/>
                </a:solidFill>
              </a:defRPr>
            </a:lvl1pPr>
          </a:lstStyle>
          <a:p>
            <a:r>
              <a:rPr lang="en-IN" dirty="0"/>
              <a:t>Presentation Date</a:t>
            </a:r>
          </a:p>
        </p:txBody>
      </p:sp>
      <p:sp>
        <p:nvSpPr>
          <p:cNvPr id="12" name="Title 4">
            <a:extLst>
              <a:ext uri="{FF2B5EF4-FFF2-40B4-BE49-F238E27FC236}">
                <a16:creationId xmlns:a16="http://schemas.microsoft.com/office/drawing/2014/main" id="{B309C43D-40BF-758A-D94B-09503FCA4E1A}"/>
              </a:ext>
            </a:extLst>
          </p:cNvPr>
          <p:cNvSpPr>
            <a:spLocks noGrp="1"/>
          </p:cNvSpPr>
          <p:nvPr>
            <p:ph type="ctrTitle"/>
          </p:nvPr>
        </p:nvSpPr>
        <p:spPr>
          <a:xfrm>
            <a:off x="398513" y="2986784"/>
            <a:ext cx="7596911" cy="443198"/>
          </a:xfrm>
        </p:spPr>
        <p:txBody>
          <a:bodyPr vert="horz"/>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441041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4041844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87FA286-62D7-3D3B-4A93-B2113878B086}"/>
              </a:ext>
            </a:extLst>
          </p:cNvPr>
          <p:cNvSpPr/>
          <p:nvPr userDrawn="1"/>
        </p:nvSpPr>
        <p:spPr>
          <a:xfrm flipH="1">
            <a:off x="0" y="0"/>
            <a:ext cx="12192000" cy="6858000"/>
          </a:xfrm>
          <a:prstGeom prst="rect">
            <a:avLst/>
          </a:prstGeom>
          <a:gradFill>
            <a:gsLst>
              <a:gs pos="0">
                <a:schemeClr val="accent3"/>
              </a:gs>
              <a:gs pos="100000">
                <a:srgbClr val="C88B3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5" name="Google Shape;340;p43">
            <a:extLst>
              <a:ext uri="{FF2B5EF4-FFF2-40B4-BE49-F238E27FC236}">
                <a16:creationId xmlns:a16="http://schemas.microsoft.com/office/drawing/2014/main" id="{CBA14D45-3917-6D26-65A0-52D3A5A39AA7}"/>
              </a:ext>
            </a:extLst>
          </p:cNvPr>
          <p:cNvPicPr preferRelativeResize="0"/>
          <p:nvPr userDrawn="1"/>
        </p:nvPicPr>
        <p:blipFill>
          <a:blip r:embed="rId5">
            <a:alphaModFix/>
          </a:blip>
          <a:stretch>
            <a:fillRect/>
          </a:stretch>
        </p:blipFill>
        <p:spPr>
          <a:xfrm>
            <a:off x="398513" y="353115"/>
            <a:ext cx="1489530" cy="630193"/>
          </a:xfrm>
          <a:prstGeom prst="rect">
            <a:avLst/>
          </a:prstGeom>
          <a:noFill/>
          <a:ln>
            <a:noFill/>
          </a:ln>
        </p:spPr>
      </p:pic>
      <p:sp>
        <p:nvSpPr>
          <p:cNvPr id="6" name="Subtitle 5">
            <a:extLst>
              <a:ext uri="{FF2B5EF4-FFF2-40B4-BE49-F238E27FC236}">
                <a16:creationId xmlns:a16="http://schemas.microsoft.com/office/drawing/2014/main" id="{37EBF950-5524-DBE2-0D8E-C883ED4F50C7}"/>
              </a:ext>
            </a:extLst>
          </p:cNvPr>
          <p:cNvSpPr>
            <a:spLocks noGrp="1"/>
          </p:cNvSpPr>
          <p:nvPr>
            <p:ph type="subTitle" idx="1"/>
          </p:nvPr>
        </p:nvSpPr>
        <p:spPr>
          <a:xfrm>
            <a:off x="398514" y="3699092"/>
            <a:ext cx="6228892" cy="307777"/>
          </a:xfrm>
        </p:spPr>
        <p:txBody>
          <a:bodyPr/>
          <a:lstStyle>
            <a:lvl1pPr>
              <a:defRPr>
                <a:solidFill>
                  <a:schemeClr val="bg1"/>
                </a:solidFill>
              </a:defRPr>
            </a:lvl1pPr>
          </a:lstStyle>
          <a:p>
            <a:r>
              <a:rPr lang="en-US" dirty="0"/>
              <a:t>Click to edit Master subtitle style</a:t>
            </a:r>
          </a:p>
        </p:txBody>
      </p:sp>
      <p:sp>
        <p:nvSpPr>
          <p:cNvPr id="7" name="Text Placeholder 3">
            <a:extLst>
              <a:ext uri="{FF2B5EF4-FFF2-40B4-BE49-F238E27FC236}">
                <a16:creationId xmlns:a16="http://schemas.microsoft.com/office/drawing/2014/main" id="{B1EA245A-E80A-E01C-C944-51FAAE0F70B2}"/>
              </a:ext>
            </a:extLst>
          </p:cNvPr>
          <p:cNvSpPr>
            <a:spLocks noGrp="1"/>
          </p:cNvSpPr>
          <p:nvPr>
            <p:ph type="body" sz="quarter" idx="11"/>
          </p:nvPr>
        </p:nvSpPr>
        <p:spPr>
          <a:xfrm>
            <a:off x="406400" y="6311900"/>
            <a:ext cx="2895600" cy="266700"/>
          </a:xfrm>
        </p:spPr>
        <p:txBody>
          <a:bodyPr/>
          <a:lstStyle>
            <a:lvl1pPr>
              <a:defRPr>
                <a:solidFill>
                  <a:schemeClr val="bg1"/>
                </a:solidFill>
              </a:defRPr>
            </a:lvl1pPr>
          </a:lstStyle>
          <a:p>
            <a:r>
              <a:rPr lang="en-IN" dirty="0"/>
              <a:t>Presentation Date</a:t>
            </a:r>
          </a:p>
        </p:txBody>
      </p:sp>
      <p:sp>
        <p:nvSpPr>
          <p:cNvPr id="9" name="Title 4">
            <a:extLst>
              <a:ext uri="{FF2B5EF4-FFF2-40B4-BE49-F238E27FC236}">
                <a16:creationId xmlns:a16="http://schemas.microsoft.com/office/drawing/2014/main" id="{DFE48380-4486-5B96-E7A3-14D8BE9914DA}"/>
              </a:ext>
            </a:extLst>
          </p:cNvPr>
          <p:cNvSpPr>
            <a:spLocks noGrp="1"/>
          </p:cNvSpPr>
          <p:nvPr>
            <p:ph type="ctrTitle"/>
          </p:nvPr>
        </p:nvSpPr>
        <p:spPr>
          <a:xfrm>
            <a:off x="398513" y="2986784"/>
            <a:ext cx="7596911" cy="443198"/>
          </a:xfrm>
        </p:spPr>
        <p:txBody>
          <a:bodyPr vert="horz"/>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328192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Title Slide 1">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3123768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87FA286-62D7-3D3B-4A93-B2113878B086}"/>
              </a:ext>
            </a:extLst>
          </p:cNvPr>
          <p:cNvSpPr/>
          <p:nvPr userDrawn="1"/>
        </p:nvSpPr>
        <p:spPr>
          <a:xfrm flipH="1">
            <a:off x="0" y="0"/>
            <a:ext cx="12192000" cy="6858000"/>
          </a:xfrm>
          <a:prstGeom prst="rect">
            <a:avLst/>
          </a:prstGeom>
          <a:gradFill>
            <a:gsLst>
              <a:gs pos="45000">
                <a:schemeClr val="accent3"/>
              </a:gs>
              <a:gs pos="0">
                <a:srgbClr val="A33979"/>
              </a:gs>
              <a:gs pos="100000">
                <a:schemeClr val="bg1"/>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6" name="Google Shape;340;p43">
            <a:extLst>
              <a:ext uri="{FF2B5EF4-FFF2-40B4-BE49-F238E27FC236}">
                <a16:creationId xmlns:a16="http://schemas.microsoft.com/office/drawing/2014/main" id="{AB1D88B9-7B4D-283D-1A11-174AC467BBAB}"/>
              </a:ext>
            </a:extLst>
          </p:cNvPr>
          <p:cNvPicPr preferRelativeResize="0"/>
          <p:nvPr userDrawn="1"/>
        </p:nvPicPr>
        <p:blipFill>
          <a:blip r:embed="rId5">
            <a:alphaModFix/>
          </a:blip>
          <a:stretch>
            <a:fillRect/>
          </a:stretch>
        </p:blipFill>
        <p:spPr>
          <a:xfrm>
            <a:off x="398513" y="353115"/>
            <a:ext cx="1489530" cy="630193"/>
          </a:xfrm>
          <a:prstGeom prst="rect">
            <a:avLst/>
          </a:prstGeom>
          <a:noFill/>
          <a:ln>
            <a:noFill/>
          </a:ln>
        </p:spPr>
      </p:pic>
      <p:sp>
        <p:nvSpPr>
          <p:cNvPr id="2" name="Subtitle 5">
            <a:extLst>
              <a:ext uri="{FF2B5EF4-FFF2-40B4-BE49-F238E27FC236}">
                <a16:creationId xmlns:a16="http://schemas.microsoft.com/office/drawing/2014/main" id="{3613E779-52F2-F057-ABFB-230B5C75439C}"/>
              </a:ext>
            </a:extLst>
          </p:cNvPr>
          <p:cNvSpPr>
            <a:spLocks noGrp="1"/>
          </p:cNvSpPr>
          <p:nvPr>
            <p:ph type="subTitle" idx="1"/>
          </p:nvPr>
        </p:nvSpPr>
        <p:spPr>
          <a:xfrm>
            <a:off x="398514" y="3699092"/>
            <a:ext cx="6228892" cy="307777"/>
          </a:xfrm>
        </p:spPr>
        <p:txBody>
          <a:bodyPr/>
          <a:lstStyle/>
          <a:p>
            <a:r>
              <a:rPr lang="en-US" dirty="0"/>
              <a:t>Click to edit Master subtitle style</a:t>
            </a:r>
          </a:p>
        </p:txBody>
      </p:sp>
      <p:sp>
        <p:nvSpPr>
          <p:cNvPr id="3" name="Text Placeholder 3">
            <a:extLst>
              <a:ext uri="{FF2B5EF4-FFF2-40B4-BE49-F238E27FC236}">
                <a16:creationId xmlns:a16="http://schemas.microsoft.com/office/drawing/2014/main" id="{CD1BEC4F-2ECE-B572-7DB6-C5C77040E1B3}"/>
              </a:ext>
            </a:extLst>
          </p:cNvPr>
          <p:cNvSpPr>
            <a:spLocks noGrp="1"/>
          </p:cNvSpPr>
          <p:nvPr>
            <p:ph type="body" sz="quarter" idx="11"/>
          </p:nvPr>
        </p:nvSpPr>
        <p:spPr>
          <a:xfrm>
            <a:off x="406400" y="6311900"/>
            <a:ext cx="2895600" cy="266700"/>
          </a:xfrm>
        </p:spPr>
        <p:txBody>
          <a:bodyPr/>
          <a:lstStyle>
            <a:lvl1pPr>
              <a:defRPr>
                <a:solidFill>
                  <a:schemeClr val="tx1"/>
                </a:solidFill>
              </a:defRPr>
            </a:lvl1pPr>
          </a:lstStyle>
          <a:p>
            <a:r>
              <a:rPr lang="en-IN" dirty="0"/>
              <a:t>Presentation Date</a:t>
            </a:r>
          </a:p>
        </p:txBody>
      </p:sp>
      <p:sp>
        <p:nvSpPr>
          <p:cNvPr id="9" name="Title 4">
            <a:extLst>
              <a:ext uri="{FF2B5EF4-FFF2-40B4-BE49-F238E27FC236}">
                <a16:creationId xmlns:a16="http://schemas.microsoft.com/office/drawing/2014/main" id="{77B6FA73-BA80-9135-DCC2-93A0D00E499B}"/>
              </a:ext>
            </a:extLst>
          </p:cNvPr>
          <p:cNvSpPr>
            <a:spLocks noGrp="1"/>
          </p:cNvSpPr>
          <p:nvPr>
            <p:ph type="ctrTitle"/>
          </p:nvPr>
        </p:nvSpPr>
        <p:spPr>
          <a:xfrm>
            <a:off x="398513" y="2986784"/>
            <a:ext cx="7596911" cy="553998"/>
          </a:xfrm>
        </p:spPr>
        <p:txBody>
          <a:bodyPr vert="horz"/>
          <a:lstStyle/>
          <a:p>
            <a:r>
              <a:rPr lang="en-US" dirty="0"/>
              <a:t>Click to edit Master title style</a:t>
            </a:r>
          </a:p>
        </p:txBody>
      </p:sp>
    </p:spTree>
    <p:extLst>
      <p:ext uri="{BB962C8B-B14F-4D97-AF65-F5344CB8AC3E}">
        <p14:creationId xmlns:p14="http://schemas.microsoft.com/office/powerpoint/2010/main" val="19177709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Title Slide 1">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2502818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FC041B6D-0780-196C-E4D5-EE5082801727}"/>
              </a:ext>
            </a:extLst>
          </p:cNvPr>
          <p:cNvSpPr/>
          <p:nvPr userDrawn="1"/>
        </p:nvSpPr>
        <p:spPr>
          <a:xfrm flipH="1">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oogle Shape;340;p43">
            <a:extLst>
              <a:ext uri="{FF2B5EF4-FFF2-40B4-BE49-F238E27FC236}">
                <a16:creationId xmlns:a16="http://schemas.microsoft.com/office/drawing/2014/main" id="{484B5065-1E31-6815-FED1-55734E2439C4}"/>
              </a:ext>
            </a:extLst>
          </p:cNvPr>
          <p:cNvPicPr preferRelativeResize="0"/>
          <p:nvPr userDrawn="1"/>
        </p:nvPicPr>
        <p:blipFill>
          <a:blip r:embed="rId5">
            <a:alphaModFix/>
          </a:blip>
          <a:stretch>
            <a:fillRect/>
          </a:stretch>
        </p:blipFill>
        <p:spPr>
          <a:xfrm>
            <a:off x="398513" y="353115"/>
            <a:ext cx="1489530" cy="630193"/>
          </a:xfrm>
          <a:prstGeom prst="rect">
            <a:avLst/>
          </a:prstGeom>
          <a:noFill/>
          <a:ln>
            <a:noFill/>
          </a:ln>
        </p:spPr>
      </p:pic>
      <p:pic>
        <p:nvPicPr>
          <p:cNvPr id="2" name="Picture 1">
            <a:extLst>
              <a:ext uri="{FF2B5EF4-FFF2-40B4-BE49-F238E27FC236}">
                <a16:creationId xmlns:a16="http://schemas.microsoft.com/office/drawing/2014/main" id="{38333078-5479-4CE4-B82B-84918294F8D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39000" y="258998"/>
            <a:ext cx="4399334" cy="6599001"/>
          </a:xfrm>
          <a:prstGeom prst="rect">
            <a:avLst/>
          </a:prstGeom>
        </p:spPr>
      </p:pic>
      <p:sp>
        <p:nvSpPr>
          <p:cNvPr id="3" name="Subtitle 5">
            <a:extLst>
              <a:ext uri="{FF2B5EF4-FFF2-40B4-BE49-F238E27FC236}">
                <a16:creationId xmlns:a16="http://schemas.microsoft.com/office/drawing/2014/main" id="{78ABCA86-9015-AF8D-DD13-2F08711F6616}"/>
              </a:ext>
            </a:extLst>
          </p:cNvPr>
          <p:cNvSpPr>
            <a:spLocks noGrp="1"/>
          </p:cNvSpPr>
          <p:nvPr>
            <p:ph type="subTitle" idx="1"/>
          </p:nvPr>
        </p:nvSpPr>
        <p:spPr>
          <a:xfrm>
            <a:off x="398514" y="3699092"/>
            <a:ext cx="6228892" cy="307777"/>
          </a:xfrm>
        </p:spPr>
        <p:txBody>
          <a:bodyPr/>
          <a:lstStyle>
            <a:lvl1pPr>
              <a:defRPr>
                <a:solidFill>
                  <a:schemeClr val="bg1"/>
                </a:solidFill>
              </a:defRPr>
            </a:lvl1pPr>
          </a:lstStyle>
          <a:p>
            <a:r>
              <a:rPr lang="en-US" dirty="0"/>
              <a:t>Click to edit Master subtitle style</a:t>
            </a:r>
          </a:p>
        </p:txBody>
      </p:sp>
      <p:sp>
        <p:nvSpPr>
          <p:cNvPr id="4" name="Text Placeholder 3">
            <a:extLst>
              <a:ext uri="{FF2B5EF4-FFF2-40B4-BE49-F238E27FC236}">
                <a16:creationId xmlns:a16="http://schemas.microsoft.com/office/drawing/2014/main" id="{F8FF79C9-FD89-50C3-4BD8-CEED0B916915}"/>
              </a:ext>
            </a:extLst>
          </p:cNvPr>
          <p:cNvSpPr>
            <a:spLocks noGrp="1"/>
          </p:cNvSpPr>
          <p:nvPr>
            <p:ph type="body" sz="quarter" idx="11"/>
          </p:nvPr>
        </p:nvSpPr>
        <p:spPr>
          <a:xfrm>
            <a:off x="406400" y="6311900"/>
            <a:ext cx="2895600" cy="266700"/>
          </a:xfrm>
        </p:spPr>
        <p:txBody>
          <a:bodyPr/>
          <a:lstStyle>
            <a:lvl1pPr>
              <a:defRPr>
                <a:solidFill>
                  <a:schemeClr val="bg1"/>
                </a:solidFill>
              </a:defRPr>
            </a:lvl1pPr>
          </a:lstStyle>
          <a:p>
            <a:r>
              <a:rPr lang="en-IN" dirty="0"/>
              <a:t>Presentation Date</a:t>
            </a:r>
          </a:p>
        </p:txBody>
      </p:sp>
      <p:sp>
        <p:nvSpPr>
          <p:cNvPr id="5" name="Title 4">
            <a:extLst>
              <a:ext uri="{FF2B5EF4-FFF2-40B4-BE49-F238E27FC236}">
                <a16:creationId xmlns:a16="http://schemas.microsoft.com/office/drawing/2014/main" id="{5FCF7BB9-A08B-BF1F-1872-02CEFDACA032}"/>
              </a:ext>
            </a:extLst>
          </p:cNvPr>
          <p:cNvSpPr>
            <a:spLocks noGrp="1"/>
          </p:cNvSpPr>
          <p:nvPr>
            <p:ph type="ctrTitle"/>
          </p:nvPr>
        </p:nvSpPr>
        <p:spPr>
          <a:xfrm>
            <a:off x="398513" y="2986784"/>
            <a:ext cx="7596911" cy="443198"/>
          </a:xfrm>
        </p:spPr>
        <p:txBody>
          <a:bodyPr vert="horz"/>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203481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2597594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51FE9378-BC4A-C24B-6CD8-A50CB49E6F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BB35BE7E-D2A5-F6F5-1D06-C1CD923E9B0D}"/>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3098423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Sub-titl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1771691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51FE9378-BC4A-C24B-6CD8-A50CB49E6F6B}"/>
              </a:ext>
            </a:extLst>
          </p:cNvPr>
          <p:cNvSpPr>
            <a:spLocks noGrp="1"/>
          </p:cNvSpPr>
          <p:nvPr>
            <p:ph idx="1"/>
          </p:nvPr>
        </p:nvSpPr>
        <p:spPr>
          <a:xfrm>
            <a:off x="381000" y="1941923"/>
            <a:ext cx="114300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5A59C702-3F9B-4452-C112-32D0C0A4FD11}"/>
              </a:ext>
            </a:extLst>
          </p:cNvPr>
          <p:cNvSpPr>
            <a:spLocks noGrp="1"/>
          </p:cNvSpPr>
          <p:nvPr>
            <p:ph type="body" sz="quarter" idx="13" hasCustomPrompt="1"/>
          </p:nvPr>
        </p:nvSpPr>
        <p:spPr>
          <a:xfrm>
            <a:off x="381000" y="1272874"/>
            <a:ext cx="11430000" cy="246221"/>
          </a:xfrm>
        </p:spPr>
        <p:txBody>
          <a:bodyPr>
            <a:spAutoFit/>
          </a:bodyPr>
          <a:lstStyle>
            <a:lvl1pPr>
              <a:defRPr sz="1600">
                <a:solidFill>
                  <a:schemeClr val="accent1">
                    <a:lumMod val="50000"/>
                  </a:schemeClr>
                </a:solidFill>
              </a:defRPr>
            </a:lvl1pPr>
          </a:lstStyle>
          <a:p>
            <a:pPr lvl="0"/>
            <a:r>
              <a:rPr lang="en-US" dirty="0"/>
              <a:t>Click to edit Master subtitle style</a:t>
            </a:r>
          </a:p>
        </p:txBody>
      </p:sp>
      <p:sp>
        <p:nvSpPr>
          <p:cNvPr id="12" name="Slide Number Placeholder 5">
            <a:extLst>
              <a:ext uri="{FF2B5EF4-FFF2-40B4-BE49-F238E27FC236}">
                <a16:creationId xmlns:a16="http://schemas.microsoft.com/office/drawing/2014/main" id="{4C1BD075-DAF9-A756-96A6-0F808CF47CEB}"/>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2661767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1748571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p:txBody>
          <a:bodyPr vert="horz"/>
          <a:lstStyle/>
          <a:p>
            <a:r>
              <a:rPr lang="en-US"/>
              <a:t>Click to edit Master title style</a:t>
            </a:r>
          </a:p>
        </p:txBody>
      </p:sp>
      <p:sp>
        <p:nvSpPr>
          <p:cNvPr id="10" name="Slide Number Placeholder 5">
            <a:extLst>
              <a:ext uri="{FF2B5EF4-FFF2-40B4-BE49-F238E27FC236}">
                <a16:creationId xmlns:a16="http://schemas.microsoft.com/office/drawing/2014/main" id="{86E04C90-39FE-B5E0-348A-8386FCBF41A4}"/>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3035817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464" userDrawn="1">
          <p15:clr>
            <a:srgbClr val="FBAE40"/>
          </p15:clr>
        </p15:guide>
        <p15:guide id="3" pos="216" userDrawn="1">
          <p15:clr>
            <a:srgbClr val="FBAE40"/>
          </p15:clr>
        </p15:guide>
        <p15:guide id="4" orient="horz" pos="4032" userDrawn="1">
          <p15:clr>
            <a:srgbClr val="FBAE40"/>
          </p15:clr>
        </p15:guide>
        <p15:guide id="5" orient="horz" pos="8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attern)">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1748571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p:txBody>
          <a:bodyPr vert="horz"/>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0146825D-404D-7272-7EEB-F65EEA94ECE2}"/>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213186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Blue BG)">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3608544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BF4DB629-50C1-0CE0-3BC3-3DACF5250277}"/>
              </a:ext>
            </a:extLst>
          </p:cNvPr>
          <p:cNvSpPr/>
          <p:nvPr userDrawn="1"/>
        </p:nvSpPr>
        <p:spPr>
          <a:xfrm flipH="1">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a:xfrm>
            <a:off x="381000" y="436441"/>
            <a:ext cx="11430000" cy="443198"/>
          </a:xfrm>
        </p:spPr>
        <p:txBody>
          <a:bodyPr vert="horz"/>
          <a:lstStyle>
            <a:lvl1pPr>
              <a:defRPr>
                <a:solidFill>
                  <a:schemeClr val="bg1"/>
                </a:solidFill>
              </a:defRPr>
            </a:lvl1pPr>
          </a:lstStyle>
          <a:p>
            <a:r>
              <a:rPr lang="en-US"/>
              <a:t>Click to edit Master title style</a:t>
            </a:r>
          </a:p>
        </p:txBody>
      </p:sp>
      <p:sp>
        <p:nvSpPr>
          <p:cNvPr id="3" name="Slide Number Placeholder 5">
            <a:extLst>
              <a:ext uri="{FF2B5EF4-FFF2-40B4-BE49-F238E27FC236}">
                <a16:creationId xmlns:a16="http://schemas.microsoft.com/office/drawing/2014/main" id="{CEEB42B4-62ED-1145-6A74-11EDD1DAAAF8}"/>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cxnSp>
        <p:nvCxnSpPr>
          <p:cNvPr id="4" name="Straight Connector 3">
            <a:extLst>
              <a:ext uri="{FF2B5EF4-FFF2-40B4-BE49-F238E27FC236}">
                <a16:creationId xmlns:a16="http://schemas.microsoft.com/office/drawing/2014/main" id="{710C767D-159D-EF69-2CF9-B5400EEE99A3}"/>
              </a:ext>
            </a:extLst>
          </p:cNvPr>
          <p:cNvCxnSpPr>
            <a:cxnSpLocks/>
          </p:cNvCxnSpPr>
          <p:nvPr userDrawn="1"/>
        </p:nvCxnSpPr>
        <p:spPr>
          <a:xfrm>
            <a:off x="381000" y="1032760"/>
            <a:ext cx="11442700" cy="0"/>
          </a:xfrm>
          <a:prstGeom prst="line">
            <a:avLst/>
          </a:prstGeom>
          <a:ln w="6350">
            <a:gradFill flip="none" rotWithShape="1">
              <a:gsLst>
                <a:gs pos="0">
                  <a:schemeClr val="bg1"/>
                </a:gs>
                <a:gs pos="45387">
                  <a:srgbClr val="EE3380"/>
                </a:gs>
                <a:gs pos="43000">
                  <a:schemeClr val="accent2"/>
                </a:gs>
                <a:gs pos="74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Google Shape;340;p43">
            <a:extLst>
              <a:ext uri="{FF2B5EF4-FFF2-40B4-BE49-F238E27FC236}">
                <a16:creationId xmlns:a16="http://schemas.microsoft.com/office/drawing/2014/main" id="{067AD8FC-09B7-B689-6889-55FF92231F85}"/>
              </a:ext>
            </a:extLst>
          </p:cNvPr>
          <p:cNvPicPr preferRelativeResize="0"/>
          <p:nvPr userDrawn="1"/>
        </p:nvPicPr>
        <p:blipFill>
          <a:blip r:embed="rId5">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2720143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F1F73BD-9275-C654-7476-1B4E1CA8A361}"/>
              </a:ext>
            </a:extLst>
          </p:cNvPr>
          <p:cNvGraphicFramePr>
            <a:graphicFrameLocks noChangeAspect="1"/>
          </p:cNvGraphicFramePr>
          <p:nvPr userDrawn="1">
            <p:custDataLst>
              <p:tags r:id="rId1"/>
            </p:custDataLst>
            <p:extLst>
              <p:ext uri="{D42A27DB-BD31-4B8C-83A1-F6EECF244321}">
                <p14:modId xmlns:p14="http://schemas.microsoft.com/office/powerpoint/2010/main" val="32249921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7F1F73BD-9275-C654-7476-1B4E1CA8A3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oogle Shape;188;p26">
            <a:extLst>
              <a:ext uri="{FF2B5EF4-FFF2-40B4-BE49-F238E27FC236}">
                <a16:creationId xmlns:a16="http://schemas.microsoft.com/office/drawing/2014/main" id="{41AE85A3-B63E-42BF-4D5B-3638FF3B78A0}"/>
              </a:ext>
            </a:extLst>
          </p:cNvPr>
          <p:cNvPicPr preferRelativeResize="0"/>
          <p:nvPr userDrawn="1"/>
        </p:nvPicPr>
        <p:blipFill>
          <a:blip r:embed="rId5">
            <a:alphaModFix/>
          </a:blip>
          <a:stretch>
            <a:fillRect/>
          </a:stretch>
        </p:blipFill>
        <p:spPr>
          <a:xfrm>
            <a:off x="0" y="0"/>
            <a:ext cx="12192001" cy="6888374"/>
          </a:xfrm>
          <a:prstGeom prst="rect">
            <a:avLst/>
          </a:prstGeom>
          <a:noFill/>
          <a:ln>
            <a:noFill/>
          </a:ln>
        </p:spPr>
      </p:pic>
      <p:sp>
        <p:nvSpPr>
          <p:cNvPr id="3" name="Slide Number Placeholder 2">
            <a:extLst>
              <a:ext uri="{FF2B5EF4-FFF2-40B4-BE49-F238E27FC236}">
                <a16:creationId xmlns:a16="http://schemas.microsoft.com/office/drawing/2014/main" id="{58B505E1-8B5C-6475-C11B-319EFBE4BE8D}"/>
              </a:ext>
            </a:extLst>
          </p:cNvPr>
          <p:cNvSpPr>
            <a:spLocks noGrp="1"/>
          </p:cNvSpPr>
          <p:nvPr>
            <p:ph type="sldNum" sz="quarter" idx="10"/>
          </p:nvPr>
        </p:nvSpPr>
        <p:spPr/>
        <p:txBody>
          <a:bodyPr/>
          <a:lstStyle/>
          <a:p>
            <a:fld id="{FFA57618-8A3F-4BF2-AF0B-76D53F417244}" type="slidenum">
              <a:rPr lang="en-US" smtClean="0"/>
              <a:pPr/>
              <a:t>‹#›</a:t>
            </a:fld>
            <a:endParaRPr lang="en-US" dirty="0"/>
          </a:p>
        </p:txBody>
      </p:sp>
      <p:pic>
        <p:nvPicPr>
          <p:cNvPr id="12" name="Google Shape;340;p43">
            <a:extLst>
              <a:ext uri="{FF2B5EF4-FFF2-40B4-BE49-F238E27FC236}">
                <a16:creationId xmlns:a16="http://schemas.microsoft.com/office/drawing/2014/main" id="{B84180BA-D1BC-0D7F-B5EF-5554D6DBE2DB}"/>
              </a:ext>
            </a:extLst>
          </p:cNvPr>
          <p:cNvPicPr preferRelativeResize="0"/>
          <p:nvPr userDrawn="1"/>
        </p:nvPicPr>
        <p:blipFill>
          <a:blip r:embed="rId6">
            <a:alphaModFix/>
          </a:blip>
          <a:stretch>
            <a:fillRect/>
          </a:stretch>
        </p:blipFill>
        <p:spPr>
          <a:xfrm>
            <a:off x="398513" y="353115"/>
            <a:ext cx="1489530" cy="630193"/>
          </a:xfrm>
          <a:prstGeom prst="rect">
            <a:avLst/>
          </a:prstGeom>
          <a:noFill/>
          <a:ln>
            <a:noFill/>
          </a:ln>
        </p:spPr>
      </p:pic>
      <p:sp>
        <p:nvSpPr>
          <p:cNvPr id="17" name="Subtitle 2">
            <a:extLst>
              <a:ext uri="{FF2B5EF4-FFF2-40B4-BE49-F238E27FC236}">
                <a16:creationId xmlns:a16="http://schemas.microsoft.com/office/drawing/2014/main" id="{7741D567-4A98-9E35-BC47-441BADF78456}"/>
              </a:ext>
            </a:extLst>
          </p:cNvPr>
          <p:cNvSpPr>
            <a:spLocks noGrp="1"/>
          </p:cNvSpPr>
          <p:nvPr>
            <p:ph type="subTitle" idx="1"/>
          </p:nvPr>
        </p:nvSpPr>
        <p:spPr>
          <a:xfrm>
            <a:off x="398514" y="3699092"/>
            <a:ext cx="6228892" cy="307777"/>
          </a:xfrm>
        </p:spPr>
        <p:txBody>
          <a:bodyPr wrap="square" lIns="0" tIns="0" rIns="0" bIns="0" anchor="t" anchorCtr="0">
            <a:spAutoFit/>
          </a:bodyPr>
          <a:lstStyle>
            <a:lvl1pPr marL="0" indent="0" algn="l">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Text Placeholder 30">
            <a:extLst>
              <a:ext uri="{FF2B5EF4-FFF2-40B4-BE49-F238E27FC236}">
                <a16:creationId xmlns:a16="http://schemas.microsoft.com/office/drawing/2014/main" id="{FF54171F-41A8-0A1F-FC43-ACFC0FF58028}"/>
              </a:ext>
            </a:extLst>
          </p:cNvPr>
          <p:cNvSpPr>
            <a:spLocks noGrp="1"/>
          </p:cNvSpPr>
          <p:nvPr>
            <p:ph type="body" sz="quarter" idx="11" hasCustomPrompt="1"/>
          </p:nvPr>
        </p:nvSpPr>
        <p:spPr>
          <a:xfrm>
            <a:off x="406400" y="6311900"/>
            <a:ext cx="2895600" cy="266700"/>
          </a:xfrm>
        </p:spPr>
        <p:txBody>
          <a:bodyPr/>
          <a:lstStyle>
            <a:lvl1pPr>
              <a:defRPr>
                <a:solidFill>
                  <a:schemeClr val="bg1"/>
                </a:solidFill>
              </a:defRPr>
            </a:lvl1pPr>
          </a:lstStyle>
          <a:p>
            <a:pPr lvl="0"/>
            <a:r>
              <a:rPr lang="en-US" dirty="0"/>
              <a:t>Presentation Date</a:t>
            </a:r>
          </a:p>
        </p:txBody>
      </p:sp>
      <p:sp>
        <p:nvSpPr>
          <p:cNvPr id="19" name="Title 1">
            <a:extLst>
              <a:ext uri="{FF2B5EF4-FFF2-40B4-BE49-F238E27FC236}">
                <a16:creationId xmlns:a16="http://schemas.microsoft.com/office/drawing/2014/main" id="{8D8E0B2A-CE5A-914C-F9C5-AC7553589BC4}"/>
              </a:ext>
            </a:extLst>
          </p:cNvPr>
          <p:cNvSpPr>
            <a:spLocks noGrp="1"/>
          </p:cNvSpPr>
          <p:nvPr>
            <p:ph type="ctrTitle"/>
          </p:nvPr>
        </p:nvSpPr>
        <p:spPr>
          <a:xfrm>
            <a:off x="398513" y="2986784"/>
            <a:ext cx="7596911" cy="553998"/>
          </a:xfrm>
        </p:spPr>
        <p:txBody>
          <a:bodyPr vert="horz" wrap="square" lIns="0" tIns="0" rIns="0" bIns="0" anchor="b" anchorCtr="0">
            <a:spAutoFit/>
          </a:bodyPr>
          <a:lstStyle>
            <a:lvl1pPr algn="l">
              <a:defRPr sz="4000" b="1">
                <a:solidFill>
                  <a:schemeClr val="bg1"/>
                </a:solidFill>
              </a:defRPr>
            </a:lvl1pPr>
          </a:lstStyle>
          <a:p>
            <a:r>
              <a:rPr lang="en-US" dirty="0"/>
              <a:t>Click to edit Master title style</a:t>
            </a:r>
          </a:p>
        </p:txBody>
      </p:sp>
      <p:pic>
        <p:nvPicPr>
          <p:cNvPr id="21" name="Google Shape;190;p26">
            <a:extLst>
              <a:ext uri="{FF2B5EF4-FFF2-40B4-BE49-F238E27FC236}">
                <a16:creationId xmlns:a16="http://schemas.microsoft.com/office/drawing/2014/main" id="{0A7EB58D-8716-A99F-5B9A-8A1E818CFC27}"/>
              </a:ext>
            </a:extLst>
          </p:cNvPr>
          <p:cNvPicPr preferRelativeResize="0"/>
          <p:nvPr userDrawn="1"/>
        </p:nvPicPr>
        <p:blipFill rotWithShape="1">
          <a:blip r:embed="rId7">
            <a:alphaModFix/>
          </a:blip>
          <a:srcRect l="1352" r="1352"/>
          <a:stretch/>
        </p:blipFill>
        <p:spPr>
          <a:xfrm>
            <a:off x="7945422" y="1128513"/>
            <a:ext cx="3974148" cy="5833521"/>
          </a:xfrm>
          <a:prstGeom prst="rect">
            <a:avLst/>
          </a:prstGeom>
          <a:noFill/>
          <a:ln>
            <a:noFill/>
          </a:ln>
        </p:spPr>
      </p:pic>
    </p:spTree>
    <p:extLst>
      <p:ext uri="{BB962C8B-B14F-4D97-AF65-F5344CB8AC3E}">
        <p14:creationId xmlns:p14="http://schemas.microsoft.com/office/powerpoint/2010/main" val="2078165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Blue BG)">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3608544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BF4DB629-50C1-0CE0-3BC3-3DACF5250277}"/>
              </a:ext>
            </a:extLst>
          </p:cNvPr>
          <p:cNvSpPr/>
          <p:nvPr userDrawn="1"/>
        </p:nvSpPr>
        <p:spPr>
          <a:xfrm flipH="1">
            <a:off x="0" y="0"/>
            <a:ext cx="12192000" cy="6858000"/>
          </a:xfrm>
          <a:prstGeom prst="rect">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p:txBody>
          <a:bodyPr vert="horz"/>
          <a:lstStyle>
            <a:lvl1pPr>
              <a:defRPr>
                <a:solidFill>
                  <a:schemeClr val="bg1"/>
                </a:solidFill>
              </a:defRPr>
            </a:lvl1pPr>
          </a:lstStyle>
          <a:p>
            <a:r>
              <a:rPr lang="en-US"/>
              <a:t>Click to edit Master title style</a:t>
            </a:r>
          </a:p>
        </p:txBody>
      </p:sp>
      <p:sp>
        <p:nvSpPr>
          <p:cNvPr id="3" name="Slide Number Placeholder 5">
            <a:extLst>
              <a:ext uri="{FF2B5EF4-FFF2-40B4-BE49-F238E27FC236}">
                <a16:creationId xmlns:a16="http://schemas.microsoft.com/office/drawing/2014/main" id="{CEEB42B4-62ED-1145-6A74-11EDD1DAAAF8}"/>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cxnSp>
        <p:nvCxnSpPr>
          <p:cNvPr id="10" name="Straight Connector 9">
            <a:extLst>
              <a:ext uri="{FF2B5EF4-FFF2-40B4-BE49-F238E27FC236}">
                <a16:creationId xmlns:a16="http://schemas.microsoft.com/office/drawing/2014/main" id="{880FB879-60B2-B7B5-0160-58219E16174C}"/>
              </a:ext>
            </a:extLst>
          </p:cNvPr>
          <p:cNvCxnSpPr>
            <a:cxnSpLocks/>
          </p:cNvCxnSpPr>
          <p:nvPr userDrawn="1"/>
        </p:nvCxnSpPr>
        <p:spPr>
          <a:xfrm>
            <a:off x="381000" y="1032760"/>
            <a:ext cx="114427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oogle Shape;340;p43">
            <a:extLst>
              <a:ext uri="{FF2B5EF4-FFF2-40B4-BE49-F238E27FC236}">
                <a16:creationId xmlns:a16="http://schemas.microsoft.com/office/drawing/2014/main" id="{DF7DFDD0-8EDD-8766-AF58-ECF9E98C8B76}"/>
              </a:ext>
            </a:extLst>
          </p:cNvPr>
          <p:cNvPicPr preferRelativeResize="0"/>
          <p:nvPr userDrawn="1"/>
        </p:nvPicPr>
        <p:blipFill>
          <a:blip r:embed="rId5">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937599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Green BG)">
    <p:bg>
      <p:bgPr>
        <a:gradFill>
          <a:gsLst>
            <a:gs pos="0">
              <a:schemeClr val="bg1"/>
            </a:gs>
            <a:gs pos="45387">
              <a:srgbClr val="EE3380"/>
            </a:gs>
            <a:gs pos="43000">
              <a:schemeClr val="accent2"/>
            </a:gs>
            <a:gs pos="74000">
              <a:schemeClr val="accent3"/>
            </a:gs>
          </a:gsLst>
          <a:lin ang="0" scaled="1"/>
        </a:gra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1513922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98D0AC08-3DCE-3E37-3461-420324630E98}"/>
              </a:ext>
            </a:extLst>
          </p:cNvPr>
          <p:cNvSpPr/>
          <p:nvPr userDrawn="1"/>
        </p:nvSpPr>
        <p:spPr>
          <a:xfrm flipH="1">
            <a:off x="0" y="0"/>
            <a:ext cx="12192000" cy="6858000"/>
          </a:xfrm>
          <a:prstGeom prst="rect">
            <a:avLst/>
          </a:prstGeom>
          <a:gradFill>
            <a:gsLst>
              <a:gs pos="0">
                <a:schemeClr val="accent3"/>
              </a:gs>
              <a:gs pos="100000">
                <a:srgbClr val="C88B3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p:txBody>
          <a:bodyPr vert="horz"/>
          <a:lstStyle>
            <a:lvl1pPr>
              <a:defRPr>
                <a:solidFill>
                  <a:schemeClr val="bg1"/>
                </a:solidFill>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42A17D5F-EDAE-740F-5C3A-D15578B14069}"/>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cxnSp>
        <p:nvCxnSpPr>
          <p:cNvPr id="5" name="Straight Connector 4">
            <a:extLst>
              <a:ext uri="{FF2B5EF4-FFF2-40B4-BE49-F238E27FC236}">
                <a16:creationId xmlns:a16="http://schemas.microsoft.com/office/drawing/2014/main" id="{E4C1FB24-A759-F831-04D2-B14662E578F0}"/>
              </a:ext>
            </a:extLst>
          </p:cNvPr>
          <p:cNvCxnSpPr>
            <a:cxnSpLocks/>
          </p:cNvCxnSpPr>
          <p:nvPr userDrawn="1"/>
        </p:nvCxnSpPr>
        <p:spPr>
          <a:xfrm>
            <a:off x="381000" y="1032760"/>
            <a:ext cx="11442700" cy="0"/>
          </a:xfrm>
          <a:prstGeom prst="line">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7" name="Google Shape;340;p43">
            <a:extLst>
              <a:ext uri="{FF2B5EF4-FFF2-40B4-BE49-F238E27FC236}">
                <a16:creationId xmlns:a16="http://schemas.microsoft.com/office/drawing/2014/main" id="{F3F8951B-0933-1AAC-FEC7-7E469B72850A}"/>
              </a:ext>
            </a:extLst>
          </p:cNvPr>
          <p:cNvPicPr preferRelativeResize="0"/>
          <p:nvPr userDrawn="1"/>
        </p:nvPicPr>
        <p:blipFill>
          <a:blip r:embed="rId5">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3688762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Green BG)">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1136052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CDC82A6F-D77D-D9ED-CAD9-07A28DF593D3}"/>
              </a:ext>
            </a:extLst>
          </p:cNvPr>
          <p:cNvSpPr/>
          <p:nvPr userDrawn="1"/>
        </p:nvSpPr>
        <p:spPr>
          <a:xfrm flipH="1">
            <a:off x="0" y="0"/>
            <a:ext cx="12192000" cy="6858000"/>
          </a:xfrm>
          <a:prstGeom prst="rect">
            <a:avLst/>
          </a:prstGeom>
          <a:gradFill>
            <a:gsLst>
              <a:gs pos="45000">
                <a:schemeClr val="accent3"/>
              </a:gs>
              <a:gs pos="0">
                <a:srgbClr val="A33979"/>
              </a:gs>
              <a:gs pos="100000">
                <a:schemeClr val="bg1"/>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p:txBody>
          <a:bodyPr vert="horz"/>
          <a:lstStyle>
            <a:lvl1pPr>
              <a:defRPr>
                <a:solidFill>
                  <a:schemeClr val="bg1"/>
                </a:solidFill>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42A17D5F-EDAE-740F-5C3A-D15578B14069}"/>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cxnSp>
        <p:nvCxnSpPr>
          <p:cNvPr id="11" name="Straight Connector 10">
            <a:extLst>
              <a:ext uri="{FF2B5EF4-FFF2-40B4-BE49-F238E27FC236}">
                <a16:creationId xmlns:a16="http://schemas.microsoft.com/office/drawing/2014/main" id="{7D65DEB0-4FF5-0E6B-2617-679AECAC540B}"/>
              </a:ext>
            </a:extLst>
          </p:cNvPr>
          <p:cNvCxnSpPr>
            <a:cxnSpLocks/>
          </p:cNvCxnSpPr>
          <p:nvPr userDrawn="1"/>
        </p:nvCxnSpPr>
        <p:spPr>
          <a:xfrm>
            <a:off x="381000" y="1032760"/>
            <a:ext cx="114427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Google Shape;340;p43">
            <a:extLst>
              <a:ext uri="{FF2B5EF4-FFF2-40B4-BE49-F238E27FC236}">
                <a16:creationId xmlns:a16="http://schemas.microsoft.com/office/drawing/2014/main" id="{1AFC3B6E-B694-F5BD-8577-FEBFC6827E94}"/>
              </a:ext>
            </a:extLst>
          </p:cNvPr>
          <p:cNvPicPr preferRelativeResize="0"/>
          <p:nvPr userDrawn="1"/>
        </p:nvPicPr>
        <p:blipFill>
          <a:blip r:embed="rId5">
            <a:alphaModFix/>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2251727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4 Options)">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426C460-9470-BA4E-7607-971D531F8B2C}"/>
              </a:ext>
            </a:extLst>
          </p:cNvPr>
          <p:cNvGraphicFramePr>
            <a:graphicFrameLocks noChangeAspect="1"/>
          </p:cNvGraphicFramePr>
          <p:nvPr userDrawn="1">
            <p:custDataLst>
              <p:tags r:id="rId1"/>
            </p:custDataLst>
            <p:extLst>
              <p:ext uri="{D42A27DB-BD31-4B8C-83A1-F6EECF244321}">
                <p14:modId xmlns:p14="http://schemas.microsoft.com/office/powerpoint/2010/main" val="3355148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E426C460-9470-BA4E-7607-971D531F8B2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FA24CAB5-4DEF-3D7F-1E27-0CD3BE0F195F}"/>
              </a:ext>
            </a:extLst>
          </p:cNvPr>
          <p:cNvSpPr/>
          <p:nvPr userDrawn="1"/>
        </p:nvSpPr>
        <p:spPr>
          <a:xfrm>
            <a:off x="0" y="0"/>
            <a:ext cx="4505093"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1B970078-F053-9592-D5FC-CE331F90C689}"/>
              </a:ext>
            </a:extLst>
          </p:cNvPr>
          <p:cNvSpPr>
            <a:spLocks noGrp="1"/>
          </p:cNvSpPr>
          <p:nvPr>
            <p:ph type="body" sz="quarter" idx="10" hasCustomPrompt="1"/>
          </p:nvPr>
        </p:nvSpPr>
        <p:spPr>
          <a:xfrm>
            <a:off x="3704064" y="1580611"/>
            <a:ext cx="413575" cy="430887"/>
          </a:xfrm>
        </p:spPr>
        <p:txBody>
          <a:bodyPr wrap="none">
            <a:spAutoFit/>
          </a:bodyPr>
          <a:lstStyle>
            <a:lvl1pPr>
              <a:defRPr sz="2800" b="1">
                <a:solidFill>
                  <a:schemeClr val="accent3"/>
                </a:solidFill>
              </a:defRPr>
            </a:lvl1pPr>
          </a:lstStyle>
          <a:p>
            <a:pPr lvl="0"/>
            <a:r>
              <a:rPr lang="en-US" dirty="0"/>
              <a:t>01</a:t>
            </a:r>
          </a:p>
        </p:txBody>
      </p:sp>
      <p:sp>
        <p:nvSpPr>
          <p:cNvPr id="18" name="Text Placeholder 17">
            <a:extLst>
              <a:ext uri="{FF2B5EF4-FFF2-40B4-BE49-F238E27FC236}">
                <a16:creationId xmlns:a16="http://schemas.microsoft.com/office/drawing/2014/main" id="{025FAC33-05B0-DFFD-3534-C7B77F96038A}"/>
              </a:ext>
            </a:extLst>
          </p:cNvPr>
          <p:cNvSpPr>
            <a:spLocks noGrp="1"/>
          </p:cNvSpPr>
          <p:nvPr>
            <p:ph type="body" sz="quarter" idx="11" hasCustomPrompt="1"/>
          </p:nvPr>
        </p:nvSpPr>
        <p:spPr>
          <a:xfrm>
            <a:off x="4733320" y="1861850"/>
            <a:ext cx="6858000" cy="430887"/>
          </a:xfrm>
        </p:spPr>
        <p:txBody>
          <a:bodyPr wrap="square">
            <a:spAutoFit/>
          </a:bodyPr>
          <a:lstStyle>
            <a:lvl1pPr>
              <a:defRPr sz="14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endParaRPr lang="en-US" dirty="0"/>
          </a:p>
        </p:txBody>
      </p:sp>
      <p:sp>
        <p:nvSpPr>
          <p:cNvPr id="8" name="Title 7">
            <a:extLst>
              <a:ext uri="{FF2B5EF4-FFF2-40B4-BE49-F238E27FC236}">
                <a16:creationId xmlns:a16="http://schemas.microsoft.com/office/drawing/2014/main" id="{AD1B97DB-458E-AC32-15D5-D39BB5F2569B}"/>
              </a:ext>
            </a:extLst>
          </p:cNvPr>
          <p:cNvSpPr>
            <a:spLocks noGrp="1"/>
          </p:cNvSpPr>
          <p:nvPr>
            <p:ph type="title" hasCustomPrompt="1"/>
          </p:nvPr>
        </p:nvSpPr>
        <p:spPr>
          <a:xfrm>
            <a:off x="381001" y="436441"/>
            <a:ext cx="7408920" cy="443198"/>
          </a:xfrm>
        </p:spPr>
        <p:txBody>
          <a:bodyPr vert="horz"/>
          <a:lstStyle>
            <a:lvl1pPr>
              <a:defRPr>
                <a:solidFill>
                  <a:schemeClr val="bg1"/>
                </a:solidFill>
              </a:defRPr>
            </a:lvl1pPr>
          </a:lstStyle>
          <a:p>
            <a:r>
              <a:rPr lang="en-US" dirty="0"/>
              <a:t>Table of Contents</a:t>
            </a:r>
          </a:p>
        </p:txBody>
      </p:sp>
      <p:sp>
        <p:nvSpPr>
          <p:cNvPr id="42" name="Text Placeholder 17">
            <a:extLst>
              <a:ext uri="{FF2B5EF4-FFF2-40B4-BE49-F238E27FC236}">
                <a16:creationId xmlns:a16="http://schemas.microsoft.com/office/drawing/2014/main" id="{AFDF0E66-0380-B27B-BE82-0E9BC13217F2}"/>
              </a:ext>
            </a:extLst>
          </p:cNvPr>
          <p:cNvSpPr>
            <a:spLocks noGrp="1"/>
          </p:cNvSpPr>
          <p:nvPr>
            <p:ph type="body" sz="quarter" idx="12" hasCustomPrompt="1"/>
          </p:nvPr>
        </p:nvSpPr>
        <p:spPr>
          <a:xfrm>
            <a:off x="4733320" y="1533702"/>
            <a:ext cx="6858000" cy="246221"/>
          </a:xfrm>
        </p:spPr>
        <p:txBody>
          <a:bodyPr wrap="square">
            <a:spAutoFit/>
          </a:bodyPr>
          <a:lstStyle>
            <a:lvl1pPr>
              <a:defRPr sz="1600" b="1">
                <a:solidFill>
                  <a:schemeClr val="accent2"/>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title style</a:t>
            </a:r>
          </a:p>
        </p:txBody>
      </p:sp>
      <p:sp>
        <p:nvSpPr>
          <p:cNvPr id="45" name="Text Placeholder 9">
            <a:extLst>
              <a:ext uri="{FF2B5EF4-FFF2-40B4-BE49-F238E27FC236}">
                <a16:creationId xmlns:a16="http://schemas.microsoft.com/office/drawing/2014/main" id="{0C888BB5-CCBA-8762-C03A-BA77EFEE352A}"/>
              </a:ext>
            </a:extLst>
          </p:cNvPr>
          <p:cNvSpPr>
            <a:spLocks noGrp="1"/>
          </p:cNvSpPr>
          <p:nvPr>
            <p:ph type="body" sz="quarter" idx="13" hasCustomPrompt="1"/>
          </p:nvPr>
        </p:nvSpPr>
        <p:spPr>
          <a:xfrm>
            <a:off x="3704064" y="4105939"/>
            <a:ext cx="413575" cy="430887"/>
          </a:xfrm>
        </p:spPr>
        <p:txBody>
          <a:bodyPr wrap="none">
            <a:spAutoFit/>
          </a:bodyPr>
          <a:lstStyle>
            <a:lvl1pPr>
              <a:defRPr sz="2800" b="1">
                <a:solidFill>
                  <a:schemeClr val="accent3"/>
                </a:solidFill>
              </a:defRPr>
            </a:lvl1pPr>
          </a:lstStyle>
          <a:p>
            <a:pPr lvl="0"/>
            <a:r>
              <a:rPr lang="en-US" dirty="0"/>
              <a:t>03</a:t>
            </a:r>
          </a:p>
        </p:txBody>
      </p:sp>
      <p:sp>
        <p:nvSpPr>
          <p:cNvPr id="46" name="Text Placeholder 17">
            <a:extLst>
              <a:ext uri="{FF2B5EF4-FFF2-40B4-BE49-F238E27FC236}">
                <a16:creationId xmlns:a16="http://schemas.microsoft.com/office/drawing/2014/main" id="{F5E5A398-568F-C0D0-CA59-354938087EB2}"/>
              </a:ext>
            </a:extLst>
          </p:cNvPr>
          <p:cNvSpPr>
            <a:spLocks noGrp="1"/>
          </p:cNvSpPr>
          <p:nvPr>
            <p:ph type="body" sz="quarter" idx="14" hasCustomPrompt="1"/>
          </p:nvPr>
        </p:nvSpPr>
        <p:spPr>
          <a:xfrm>
            <a:off x="4733320" y="4387178"/>
            <a:ext cx="6858000" cy="430887"/>
          </a:xfrm>
        </p:spPr>
        <p:txBody>
          <a:bodyPr wrap="square">
            <a:spAutoFit/>
          </a:bodyPr>
          <a:lstStyle>
            <a:lvl1pPr>
              <a:defRPr sz="14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endParaRPr lang="en-US" dirty="0"/>
          </a:p>
        </p:txBody>
      </p:sp>
      <p:sp>
        <p:nvSpPr>
          <p:cNvPr id="47" name="Text Placeholder 17">
            <a:extLst>
              <a:ext uri="{FF2B5EF4-FFF2-40B4-BE49-F238E27FC236}">
                <a16:creationId xmlns:a16="http://schemas.microsoft.com/office/drawing/2014/main" id="{B259102F-3EC0-6D13-4E09-9CDE29580EBD}"/>
              </a:ext>
            </a:extLst>
          </p:cNvPr>
          <p:cNvSpPr>
            <a:spLocks noGrp="1"/>
          </p:cNvSpPr>
          <p:nvPr>
            <p:ph type="body" sz="quarter" idx="15" hasCustomPrompt="1"/>
          </p:nvPr>
        </p:nvSpPr>
        <p:spPr>
          <a:xfrm>
            <a:off x="4733320" y="4059030"/>
            <a:ext cx="6858000" cy="246221"/>
          </a:xfrm>
        </p:spPr>
        <p:txBody>
          <a:bodyPr wrap="square">
            <a:spAutoFit/>
          </a:bodyPr>
          <a:lstStyle>
            <a:lvl1pPr>
              <a:defRPr sz="1600" b="1">
                <a:solidFill>
                  <a:schemeClr val="accent2"/>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title style</a:t>
            </a:r>
          </a:p>
        </p:txBody>
      </p:sp>
      <p:sp>
        <p:nvSpPr>
          <p:cNvPr id="49" name="Text Placeholder 9">
            <a:extLst>
              <a:ext uri="{FF2B5EF4-FFF2-40B4-BE49-F238E27FC236}">
                <a16:creationId xmlns:a16="http://schemas.microsoft.com/office/drawing/2014/main" id="{F0F2406E-2959-A8E9-5DD5-D2D0F7BBA54C}"/>
              </a:ext>
            </a:extLst>
          </p:cNvPr>
          <p:cNvSpPr>
            <a:spLocks noGrp="1"/>
          </p:cNvSpPr>
          <p:nvPr>
            <p:ph type="body" sz="quarter" idx="16" hasCustomPrompt="1"/>
          </p:nvPr>
        </p:nvSpPr>
        <p:spPr>
          <a:xfrm>
            <a:off x="3704064" y="5379215"/>
            <a:ext cx="413575" cy="430887"/>
          </a:xfrm>
        </p:spPr>
        <p:txBody>
          <a:bodyPr wrap="none">
            <a:spAutoFit/>
          </a:bodyPr>
          <a:lstStyle>
            <a:lvl1pPr>
              <a:defRPr sz="2800" b="1">
                <a:solidFill>
                  <a:schemeClr val="accent3"/>
                </a:solidFill>
              </a:defRPr>
            </a:lvl1pPr>
          </a:lstStyle>
          <a:p>
            <a:pPr lvl="0"/>
            <a:r>
              <a:rPr lang="en-US" dirty="0"/>
              <a:t>04</a:t>
            </a:r>
          </a:p>
        </p:txBody>
      </p:sp>
      <p:sp>
        <p:nvSpPr>
          <p:cNvPr id="50" name="Text Placeholder 17">
            <a:extLst>
              <a:ext uri="{FF2B5EF4-FFF2-40B4-BE49-F238E27FC236}">
                <a16:creationId xmlns:a16="http://schemas.microsoft.com/office/drawing/2014/main" id="{6CA8EF1D-004E-2441-556D-42DCC7D10660}"/>
              </a:ext>
            </a:extLst>
          </p:cNvPr>
          <p:cNvSpPr>
            <a:spLocks noGrp="1"/>
          </p:cNvSpPr>
          <p:nvPr>
            <p:ph type="body" sz="quarter" idx="17" hasCustomPrompt="1"/>
          </p:nvPr>
        </p:nvSpPr>
        <p:spPr>
          <a:xfrm>
            <a:off x="4733320" y="5660454"/>
            <a:ext cx="6858000" cy="430887"/>
          </a:xfrm>
        </p:spPr>
        <p:txBody>
          <a:bodyPr wrap="square">
            <a:spAutoFit/>
          </a:bodyPr>
          <a:lstStyle>
            <a:lvl1pPr>
              <a:defRPr sz="14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endParaRPr lang="en-US" dirty="0"/>
          </a:p>
        </p:txBody>
      </p:sp>
      <p:sp>
        <p:nvSpPr>
          <p:cNvPr id="51" name="Text Placeholder 17">
            <a:extLst>
              <a:ext uri="{FF2B5EF4-FFF2-40B4-BE49-F238E27FC236}">
                <a16:creationId xmlns:a16="http://schemas.microsoft.com/office/drawing/2014/main" id="{1D535515-5197-1766-58A3-E7E205201EAD}"/>
              </a:ext>
            </a:extLst>
          </p:cNvPr>
          <p:cNvSpPr>
            <a:spLocks noGrp="1"/>
          </p:cNvSpPr>
          <p:nvPr>
            <p:ph type="body" sz="quarter" idx="18" hasCustomPrompt="1"/>
          </p:nvPr>
        </p:nvSpPr>
        <p:spPr>
          <a:xfrm>
            <a:off x="4733320" y="5332306"/>
            <a:ext cx="6858000" cy="246221"/>
          </a:xfrm>
        </p:spPr>
        <p:txBody>
          <a:bodyPr wrap="square">
            <a:spAutoFit/>
          </a:bodyPr>
          <a:lstStyle>
            <a:lvl1pPr>
              <a:defRPr sz="1600" b="1">
                <a:solidFill>
                  <a:schemeClr val="accent2"/>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title style</a:t>
            </a:r>
          </a:p>
        </p:txBody>
      </p:sp>
      <p:sp>
        <p:nvSpPr>
          <p:cNvPr id="57" name="Text Placeholder 9">
            <a:extLst>
              <a:ext uri="{FF2B5EF4-FFF2-40B4-BE49-F238E27FC236}">
                <a16:creationId xmlns:a16="http://schemas.microsoft.com/office/drawing/2014/main" id="{452BB800-23E3-72B2-57E1-4D7B280BEB66}"/>
              </a:ext>
            </a:extLst>
          </p:cNvPr>
          <p:cNvSpPr>
            <a:spLocks noGrp="1"/>
          </p:cNvSpPr>
          <p:nvPr>
            <p:ph type="body" sz="quarter" idx="19" hasCustomPrompt="1"/>
          </p:nvPr>
        </p:nvSpPr>
        <p:spPr>
          <a:xfrm>
            <a:off x="3704064" y="2843083"/>
            <a:ext cx="413575" cy="430887"/>
          </a:xfrm>
        </p:spPr>
        <p:txBody>
          <a:bodyPr wrap="none">
            <a:spAutoFit/>
          </a:bodyPr>
          <a:lstStyle>
            <a:lvl1pPr>
              <a:defRPr sz="2800" b="1">
                <a:solidFill>
                  <a:schemeClr val="accent3"/>
                </a:solidFill>
              </a:defRPr>
            </a:lvl1pPr>
          </a:lstStyle>
          <a:p>
            <a:pPr lvl="0"/>
            <a:r>
              <a:rPr lang="en-US" dirty="0"/>
              <a:t>02</a:t>
            </a:r>
          </a:p>
        </p:txBody>
      </p:sp>
      <p:sp>
        <p:nvSpPr>
          <p:cNvPr id="58" name="Text Placeholder 17">
            <a:extLst>
              <a:ext uri="{FF2B5EF4-FFF2-40B4-BE49-F238E27FC236}">
                <a16:creationId xmlns:a16="http://schemas.microsoft.com/office/drawing/2014/main" id="{00EEFF1F-CAC6-4C7C-1B0E-D6FAC6403DB7}"/>
              </a:ext>
            </a:extLst>
          </p:cNvPr>
          <p:cNvSpPr>
            <a:spLocks noGrp="1"/>
          </p:cNvSpPr>
          <p:nvPr>
            <p:ph type="body" sz="quarter" idx="20" hasCustomPrompt="1"/>
          </p:nvPr>
        </p:nvSpPr>
        <p:spPr>
          <a:xfrm>
            <a:off x="4733320" y="3124322"/>
            <a:ext cx="6858000" cy="430887"/>
          </a:xfrm>
        </p:spPr>
        <p:txBody>
          <a:bodyPr wrap="square">
            <a:spAutoFit/>
          </a:bodyPr>
          <a:lstStyle>
            <a:lvl1pPr>
              <a:defRPr sz="1400" b="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endParaRPr lang="en-US" dirty="0"/>
          </a:p>
        </p:txBody>
      </p:sp>
      <p:sp>
        <p:nvSpPr>
          <p:cNvPr id="59" name="Text Placeholder 17">
            <a:extLst>
              <a:ext uri="{FF2B5EF4-FFF2-40B4-BE49-F238E27FC236}">
                <a16:creationId xmlns:a16="http://schemas.microsoft.com/office/drawing/2014/main" id="{23732524-D245-B8AC-733C-F70C6B492E61}"/>
              </a:ext>
            </a:extLst>
          </p:cNvPr>
          <p:cNvSpPr>
            <a:spLocks noGrp="1"/>
          </p:cNvSpPr>
          <p:nvPr>
            <p:ph type="body" sz="quarter" idx="21" hasCustomPrompt="1"/>
          </p:nvPr>
        </p:nvSpPr>
        <p:spPr>
          <a:xfrm>
            <a:off x="4733320" y="2796174"/>
            <a:ext cx="6858000" cy="246221"/>
          </a:xfrm>
        </p:spPr>
        <p:txBody>
          <a:bodyPr wrap="square">
            <a:spAutoFit/>
          </a:bodyPr>
          <a:lstStyle>
            <a:lvl1pPr>
              <a:defRPr sz="1600" b="1">
                <a:solidFill>
                  <a:schemeClr val="accent2"/>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title style</a:t>
            </a:r>
          </a:p>
        </p:txBody>
      </p:sp>
      <p:sp>
        <p:nvSpPr>
          <p:cNvPr id="4" name="Rectangle: Rounded Corners 3">
            <a:extLst>
              <a:ext uri="{FF2B5EF4-FFF2-40B4-BE49-F238E27FC236}">
                <a16:creationId xmlns:a16="http://schemas.microsoft.com/office/drawing/2014/main" id="{CFC5F603-205D-BF4D-F1BB-74FD9C653D25}"/>
              </a:ext>
            </a:extLst>
          </p:cNvPr>
          <p:cNvSpPr/>
          <p:nvPr userDrawn="1"/>
        </p:nvSpPr>
        <p:spPr>
          <a:xfrm>
            <a:off x="3256157" y="1248937"/>
            <a:ext cx="8586438" cy="5084956"/>
          </a:xfrm>
          <a:prstGeom prst="roundRect">
            <a:avLst>
              <a:gd name="adj" fmla="val 4448"/>
            </a:avLst>
          </a:prstGeom>
          <a:noFill/>
          <a:ln w="38100">
            <a:gradFill>
              <a:gsLst>
                <a:gs pos="68000">
                  <a:srgbClr val="FF5AA1"/>
                </a:gs>
                <a:gs pos="39000">
                  <a:schemeClr val="accent2">
                    <a:lumMod val="98000"/>
                  </a:schemeClr>
                </a:gs>
                <a:gs pos="5000">
                  <a:schemeClr val="accent3"/>
                </a:gs>
                <a:gs pos="100000">
                  <a:srgbClr val="A33979"/>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10">
            <a:extLst>
              <a:ext uri="{FF2B5EF4-FFF2-40B4-BE49-F238E27FC236}">
                <a16:creationId xmlns:a16="http://schemas.microsoft.com/office/drawing/2014/main" id="{2FFD5267-C4BC-8DAB-021D-E5051408B2D1}"/>
              </a:ext>
            </a:extLst>
          </p:cNvPr>
          <p:cNvSpPr>
            <a:spLocks noGrp="1"/>
          </p:cNvSpPr>
          <p:nvPr>
            <p:ph type="sldNum" sz="quarter" idx="22"/>
          </p:nvPr>
        </p:nvSpPr>
        <p:spPr>
          <a:xfrm>
            <a:off x="11685588" y="6567488"/>
            <a:ext cx="125412" cy="122237"/>
          </a:xfrm>
        </p:spPr>
        <p:txBody>
          <a:bodyPr/>
          <a:lstStyle>
            <a:lvl1pPr>
              <a:defRPr>
                <a:solidFill>
                  <a:schemeClr val="tx1"/>
                </a:solidFill>
              </a:defRPr>
            </a:lvl1pPr>
          </a:lstStyle>
          <a:p>
            <a:fld id="{FFA57618-8A3F-4BF2-AF0B-76D53F417244}" type="slidenum">
              <a:rPr lang="en-US" smtClean="0"/>
              <a:pPr/>
              <a:t>‹#›</a:t>
            </a:fld>
            <a:endParaRPr lang="en-US" dirty="0"/>
          </a:p>
        </p:txBody>
      </p:sp>
      <p:sp>
        <p:nvSpPr>
          <p:cNvPr id="5" name="Slide Number Placeholder 5">
            <a:extLst>
              <a:ext uri="{FF2B5EF4-FFF2-40B4-BE49-F238E27FC236}">
                <a16:creationId xmlns:a16="http://schemas.microsoft.com/office/drawing/2014/main" id="{D32328A4-67E4-85B7-7B98-027F8DC52EE5}"/>
              </a:ext>
            </a:extLst>
          </p:cNvPr>
          <p:cNvSpPr txBox="1">
            <a:spLocks/>
          </p:cNvSpPr>
          <p:nvPr userDrawn="1"/>
        </p:nvSpPr>
        <p:spPr>
          <a:xfrm>
            <a:off x="11685966" y="656734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pic>
        <p:nvPicPr>
          <p:cNvPr id="9" name="Google Shape;340;p43">
            <a:extLst>
              <a:ext uri="{FF2B5EF4-FFF2-40B4-BE49-F238E27FC236}">
                <a16:creationId xmlns:a16="http://schemas.microsoft.com/office/drawing/2014/main" id="{47AEE2D7-C885-BFF8-263F-F03E4D251780}"/>
              </a:ext>
            </a:extLst>
          </p:cNvPr>
          <p:cNvPicPr preferRelativeResize="0"/>
          <p:nvPr userDrawn="1"/>
        </p:nvPicPr>
        <p:blipFill>
          <a:blip r:embed="rId5">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128043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6 Options)">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426C460-9470-BA4E-7607-971D531F8B2C}"/>
              </a:ext>
            </a:extLst>
          </p:cNvPr>
          <p:cNvGraphicFramePr>
            <a:graphicFrameLocks noChangeAspect="1"/>
          </p:cNvGraphicFramePr>
          <p:nvPr userDrawn="1">
            <p:custDataLst>
              <p:tags r:id="rId1"/>
            </p:custDataLst>
            <p:extLst>
              <p:ext uri="{D42A27DB-BD31-4B8C-83A1-F6EECF244321}">
                <p14:modId xmlns:p14="http://schemas.microsoft.com/office/powerpoint/2010/main" val="38118417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E426C460-9470-BA4E-7607-971D531F8B2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E3391502-B147-4428-F0B3-5A0FF10BB0B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2736"/>
          <a:stretch/>
        </p:blipFill>
        <p:spPr>
          <a:xfrm>
            <a:off x="4241800" y="0"/>
            <a:ext cx="7950200" cy="6858000"/>
          </a:xfrm>
          <a:prstGeom prst="rect">
            <a:avLst/>
          </a:prstGeom>
        </p:spPr>
      </p:pic>
      <p:sp>
        <p:nvSpPr>
          <p:cNvPr id="6" name="Google Shape;143;p43">
            <a:extLst>
              <a:ext uri="{FF2B5EF4-FFF2-40B4-BE49-F238E27FC236}">
                <a16:creationId xmlns:a16="http://schemas.microsoft.com/office/drawing/2014/main" id="{6531948F-AC02-60E0-D73A-54A7F40F4EBE}"/>
              </a:ext>
            </a:extLst>
          </p:cNvPr>
          <p:cNvSpPr/>
          <p:nvPr userDrawn="1"/>
        </p:nvSpPr>
        <p:spPr>
          <a:xfrm>
            <a:off x="9515028" y="1136289"/>
            <a:ext cx="2276856"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30" name="Text Placeholder 49">
            <a:extLst>
              <a:ext uri="{FF2B5EF4-FFF2-40B4-BE49-F238E27FC236}">
                <a16:creationId xmlns:a16="http://schemas.microsoft.com/office/drawing/2014/main" id="{BA8EC762-46D0-577C-92E8-0F53A0575A8D}"/>
              </a:ext>
            </a:extLst>
          </p:cNvPr>
          <p:cNvSpPr>
            <a:spLocks noGrp="1"/>
          </p:cNvSpPr>
          <p:nvPr>
            <p:ph type="body" sz="quarter" idx="15" hasCustomPrompt="1"/>
          </p:nvPr>
        </p:nvSpPr>
        <p:spPr>
          <a:xfrm>
            <a:off x="10348981" y="2887436"/>
            <a:ext cx="608950" cy="381000"/>
          </a:xfrm>
        </p:spPr>
        <p:txBody>
          <a:bodyPr anchor="ctr">
            <a:noAutofit/>
          </a:bodyPr>
          <a:lstStyle>
            <a:lvl1pPr marL="0" indent="0" algn="ctr">
              <a:buNone/>
              <a:defRPr sz="2600" b="1">
                <a:solidFill>
                  <a:schemeClr val="bg1"/>
                </a:solidFill>
                <a:latin typeface="+mn-lt"/>
              </a:defRPr>
            </a:lvl1pPr>
          </a:lstStyle>
          <a:p>
            <a:pPr lvl="0"/>
            <a:r>
              <a:rPr lang="en-US" dirty="0"/>
              <a:t>03</a:t>
            </a:r>
          </a:p>
        </p:txBody>
      </p:sp>
      <p:sp>
        <p:nvSpPr>
          <p:cNvPr id="40" name="Text Placeholder 49">
            <a:extLst>
              <a:ext uri="{FF2B5EF4-FFF2-40B4-BE49-F238E27FC236}">
                <a16:creationId xmlns:a16="http://schemas.microsoft.com/office/drawing/2014/main" id="{9655D9FE-E5EC-B564-5EA2-A826881E9FA7}"/>
              </a:ext>
            </a:extLst>
          </p:cNvPr>
          <p:cNvSpPr>
            <a:spLocks noGrp="1"/>
          </p:cNvSpPr>
          <p:nvPr>
            <p:ph type="body" sz="quarter" idx="21" hasCustomPrompt="1"/>
          </p:nvPr>
        </p:nvSpPr>
        <p:spPr>
          <a:xfrm>
            <a:off x="9827058" y="1622859"/>
            <a:ext cx="1652797" cy="738664"/>
          </a:xfrm>
        </p:spPr>
        <p:txBody>
          <a:bodyPr wrap="square" anchor="ctr">
            <a:spAutoFit/>
          </a:bodyPr>
          <a:lstStyle>
            <a:lvl1pPr marL="0" indent="0" algn="ctr">
              <a:buNone/>
              <a:defRPr sz="1600" b="1">
                <a:solidFill>
                  <a:schemeClr val="bg1"/>
                </a:solidFill>
                <a:latin typeface="+mn-lt"/>
              </a:defRPr>
            </a:lvl1pPr>
          </a:lstStyle>
          <a:p>
            <a:pPr lvl="0"/>
            <a:r>
              <a:rPr lang="en-US" dirty="0"/>
              <a:t>Click to edit Master </a:t>
            </a:r>
            <a:br>
              <a:rPr lang="en-US" dirty="0"/>
            </a:br>
            <a:r>
              <a:rPr lang="en-US" dirty="0"/>
              <a:t>text styles</a:t>
            </a:r>
          </a:p>
        </p:txBody>
      </p:sp>
      <p:sp>
        <p:nvSpPr>
          <p:cNvPr id="46" name="Title 45">
            <a:extLst>
              <a:ext uri="{FF2B5EF4-FFF2-40B4-BE49-F238E27FC236}">
                <a16:creationId xmlns:a16="http://schemas.microsoft.com/office/drawing/2014/main" id="{19B47B88-8928-6276-07F6-0A02EDB8CDE9}"/>
              </a:ext>
            </a:extLst>
          </p:cNvPr>
          <p:cNvSpPr>
            <a:spLocks noGrp="1"/>
          </p:cNvSpPr>
          <p:nvPr>
            <p:ph type="title" hasCustomPrompt="1"/>
          </p:nvPr>
        </p:nvSpPr>
        <p:spPr>
          <a:xfrm>
            <a:off x="381000" y="436441"/>
            <a:ext cx="3657600" cy="443198"/>
          </a:xfrm>
        </p:spPr>
        <p:txBody>
          <a:bodyPr vert="horz"/>
          <a:lstStyle>
            <a:lvl1pPr>
              <a:defRPr/>
            </a:lvl1pPr>
          </a:lstStyle>
          <a:p>
            <a:r>
              <a:rPr lang="en-US" dirty="0"/>
              <a:t>Table of Contents</a:t>
            </a:r>
          </a:p>
        </p:txBody>
      </p:sp>
      <p:sp>
        <p:nvSpPr>
          <p:cNvPr id="67" name="Text Placeholder 66">
            <a:extLst>
              <a:ext uri="{FF2B5EF4-FFF2-40B4-BE49-F238E27FC236}">
                <a16:creationId xmlns:a16="http://schemas.microsoft.com/office/drawing/2014/main" id="{158D189A-D843-0126-2E7E-083CA2C07D05}"/>
              </a:ext>
            </a:extLst>
          </p:cNvPr>
          <p:cNvSpPr>
            <a:spLocks noGrp="1"/>
          </p:cNvSpPr>
          <p:nvPr>
            <p:ph type="body" sz="quarter" idx="27" hasCustomPrompt="1"/>
          </p:nvPr>
        </p:nvSpPr>
        <p:spPr>
          <a:xfrm>
            <a:off x="380998" y="1517290"/>
            <a:ext cx="3213101" cy="4657100"/>
          </a:xfrm>
        </p:spPr>
        <p:txBody>
          <a:bodyPr>
            <a:noAutofit/>
          </a:bodyPr>
          <a:lstStyle>
            <a:lvl1pPr marL="274320" indent="-274320">
              <a:defRPr/>
            </a:lvl1pPr>
            <a:lvl2pPr marL="0" indent="0">
              <a:buFontTx/>
              <a:buNone/>
              <a:defRPr lang="en-US" sz="1600" b="0" kern="1200" dirty="0" smtClean="0">
                <a:solidFill>
                  <a:schemeClr val="tx1"/>
                </a:solidFill>
                <a:latin typeface="+mn-lt"/>
                <a:ea typeface="+mn-ea"/>
                <a:cs typeface="+mn-cs"/>
              </a:defRPr>
            </a:lvl2pPr>
          </a:lstStyle>
          <a:p>
            <a:pPr marL="274320" marR="0" lvl="1" indent="-27432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endParaRPr lang="en-US" dirty="0"/>
          </a:p>
          <a:p>
            <a:pPr marL="274320" lvl="1" indent="-274320" algn="l" defTabSz="914400" rtl="0" eaLnBrk="1" latinLnBrk="0" hangingPunct="1">
              <a:lnSpc>
                <a:spcPct val="100000"/>
              </a:lnSpc>
              <a:spcBef>
                <a:spcPts val="0"/>
              </a:spcBef>
              <a:buClr>
                <a:schemeClr val="accent1"/>
              </a:buClr>
              <a:buFont typeface="Wingdings" panose="05000000000000000000" pitchFamily="2" charset="2"/>
              <a:buChar char="§"/>
            </a:pPr>
            <a:endParaRPr lang="en-US" dirty="0"/>
          </a:p>
        </p:txBody>
      </p:sp>
      <p:sp>
        <p:nvSpPr>
          <p:cNvPr id="15" name="Rectangle: Rounded Corners 14">
            <a:extLst>
              <a:ext uri="{FF2B5EF4-FFF2-40B4-BE49-F238E27FC236}">
                <a16:creationId xmlns:a16="http://schemas.microsoft.com/office/drawing/2014/main" id="{BAE2B095-04AC-AB16-89CE-7FD7F2D9188D}"/>
              </a:ext>
            </a:extLst>
          </p:cNvPr>
          <p:cNvSpPr/>
          <p:nvPr userDrawn="1"/>
        </p:nvSpPr>
        <p:spPr>
          <a:xfrm>
            <a:off x="9774558" y="2795555"/>
            <a:ext cx="1757796" cy="564762"/>
          </a:xfrm>
          <a:prstGeom prst="roundRect">
            <a:avLst>
              <a:gd name="adj" fmla="val 31613"/>
            </a:avLst>
          </a:prstGeom>
          <a:noFill/>
          <a:ln w="12700">
            <a:gradFill>
              <a:gsLst>
                <a:gs pos="68000">
                  <a:srgbClr val="FF5AA1"/>
                </a:gs>
                <a:gs pos="39000">
                  <a:schemeClr val="accent2">
                    <a:lumMod val="98000"/>
                  </a:schemeClr>
                </a:gs>
                <a:gs pos="5000">
                  <a:schemeClr val="accent3"/>
                </a:gs>
                <a:gs pos="100000">
                  <a:srgbClr val="A33979"/>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Slide Number Placeholder 5">
            <a:extLst>
              <a:ext uri="{FF2B5EF4-FFF2-40B4-BE49-F238E27FC236}">
                <a16:creationId xmlns:a16="http://schemas.microsoft.com/office/drawing/2014/main" id="{ADD5BE66-8623-5C87-CBAD-176DBAC1A373}"/>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sp>
        <p:nvSpPr>
          <p:cNvPr id="24" name="Google Shape;143;p43">
            <a:extLst>
              <a:ext uri="{FF2B5EF4-FFF2-40B4-BE49-F238E27FC236}">
                <a16:creationId xmlns:a16="http://schemas.microsoft.com/office/drawing/2014/main" id="{2C51E322-5415-A75A-1167-80B091BD90DD}"/>
              </a:ext>
            </a:extLst>
          </p:cNvPr>
          <p:cNvSpPr/>
          <p:nvPr userDrawn="1"/>
        </p:nvSpPr>
        <p:spPr>
          <a:xfrm>
            <a:off x="6972300" y="1136289"/>
            <a:ext cx="2276856"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25" name="Text Placeholder 49">
            <a:extLst>
              <a:ext uri="{FF2B5EF4-FFF2-40B4-BE49-F238E27FC236}">
                <a16:creationId xmlns:a16="http://schemas.microsoft.com/office/drawing/2014/main" id="{B8539C9B-F9E3-F49C-FD71-C7A9FEC6361B}"/>
              </a:ext>
            </a:extLst>
          </p:cNvPr>
          <p:cNvSpPr>
            <a:spLocks noGrp="1"/>
          </p:cNvSpPr>
          <p:nvPr>
            <p:ph type="body" sz="quarter" idx="28" hasCustomPrompt="1"/>
          </p:nvPr>
        </p:nvSpPr>
        <p:spPr>
          <a:xfrm>
            <a:off x="7806253" y="2887436"/>
            <a:ext cx="608950" cy="381000"/>
          </a:xfrm>
        </p:spPr>
        <p:txBody>
          <a:bodyPr anchor="ctr">
            <a:noAutofit/>
          </a:bodyPr>
          <a:lstStyle>
            <a:lvl1pPr marL="0" indent="0" algn="ctr">
              <a:buNone/>
              <a:defRPr sz="2600" b="1">
                <a:solidFill>
                  <a:schemeClr val="bg1"/>
                </a:solidFill>
                <a:latin typeface="+mn-lt"/>
              </a:defRPr>
            </a:lvl1pPr>
          </a:lstStyle>
          <a:p>
            <a:pPr lvl="0"/>
            <a:r>
              <a:rPr lang="en-US" dirty="0"/>
              <a:t>02</a:t>
            </a:r>
          </a:p>
        </p:txBody>
      </p:sp>
      <p:sp>
        <p:nvSpPr>
          <p:cNvPr id="26" name="Text Placeholder 49">
            <a:extLst>
              <a:ext uri="{FF2B5EF4-FFF2-40B4-BE49-F238E27FC236}">
                <a16:creationId xmlns:a16="http://schemas.microsoft.com/office/drawing/2014/main" id="{A7C2A297-A542-46CE-00BE-3F4143EF07A8}"/>
              </a:ext>
            </a:extLst>
          </p:cNvPr>
          <p:cNvSpPr>
            <a:spLocks noGrp="1"/>
          </p:cNvSpPr>
          <p:nvPr>
            <p:ph type="body" sz="quarter" idx="29" hasCustomPrompt="1"/>
          </p:nvPr>
        </p:nvSpPr>
        <p:spPr>
          <a:xfrm>
            <a:off x="7284330" y="1622859"/>
            <a:ext cx="1652797" cy="738664"/>
          </a:xfrm>
        </p:spPr>
        <p:txBody>
          <a:bodyPr wrap="square" anchor="ctr">
            <a:spAutoFit/>
          </a:bodyPr>
          <a:lstStyle>
            <a:lvl1pPr marL="0" indent="0" algn="ctr">
              <a:buNone/>
              <a:defRPr sz="1600" b="1">
                <a:solidFill>
                  <a:schemeClr val="bg1"/>
                </a:solidFill>
                <a:latin typeface="+mn-lt"/>
              </a:defRPr>
            </a:lvl1pPr>
          </a:lstStyle>
          <a:p>
            <a:pPr lvl="0"/>
            <a:r>
              <a:rPr lang="en-US" dirty="0"/>
              <a:t>Click to edit Master </a:t>
            </a:r>
            <a:br>
              <a:rPr lang="en-US" dirty="0"/>
            </a:br>
            <a:r>
              <a:rPr lang="en-US" dirty="0"/>
              <a:t>text styles</a:t>
            </a:r>
          </a:p>
        </p:txBody>
      </p:sp>
      <p:sp>
        <p:nvSpPr>
          <p:cNvPr id="27" name="Rectangle: Rounded Corners 26">
            <a:extLst>
              <a:ext uri="{FF2B5EF4-FFF2-40B4-BE49-F238E27FC236}">
                <a16:creationId xmlns:a16="http://schemas.microsoft.com/office/drawing/2014/main" id="{02E91EFA-CCE9-B34D-BB00-26C3978A073E}"/>
              </a:ext>
            </a:extLst>
          </p:cNvPr>
          <p:cNvSpPr/>
          <p:nvPr userDrawn="1"/>
        </p:nvSpPr>
        <p:spPr>
          <a:xfrm>
            <a:off x="7231830" y="2795555"/>
            <a:ext cx="1757796" cy="564762"/>
          </a:xfrm>
          <a:prstGeom prst="roundRect">
            <a:avLst>
              <a:gd name="adj" fmla="val 31613"/>
            </a:avLst>
          </a:prstGeom>
          <a:noFill/>
          <a:ln w="12700">
            <a:gradFill>
              <a:gsLst>
                <a:gs pos="68000">
                  <a:srgbClr val="FF5AA1"/>
                </a:gs>
                <a:gs pos="39000">
                  <a:schemeClr val="accent2">
                    <a:lumMod val="98000"/>
                  </a:schemeClr>
                </a:gs>
                <a:gs pos="5000">
                  <a:schemeClr val="accent3"/>
                </a:gs>
                <a:gs pos="100000">
                  <a:srgbClr val="A33979"/>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Google Shape;143;p43">
            <a:extLst>
              <a:ext uri="{FF2B5EF4-FFF2-40B4-BE49-F238E27FC236}">
                <a16:creationId xmlns:a16="http://schemas.microsoft.com/office/drawing/2014/main" id="{568EB7A8-C0D3-1ECD-2AD6-78021E28076A}"/>
              </a:ext>
            </a:extLst>
          </p:cNvPr>
          <p:cNvSpPr/>
          <p:nvPr userDrawn="1"/>
        </p:nvSpPr>
        <p:spPr>
          <a:xfrm>
            <a:off x="4419600" y="1136289"/>
            <a:ext cx="2276856"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44" name="Text Placeholder 49">
            <a:extLst>
              <a:ext uri="{FF2B5EF4-FFF2-40B4-BE49-F238E27FC236}">
                <a16:creationId xmlns:a16="http://schemas.microsoft.com/office/drawing/2014/main" id="{FEC32B07-EDBC-0747-AEF0-3803BE535C55}"/>
              </a:ext>
            </a:extLst>
          </p:cNvPr>
          <p:cNvSpPr>
            <a:spLocks noGrp="1"/>
          </p:cNvSpPr>
          <p:nvPr>
            <p:ph type="body" sz="quarter" idx="30" hasCustomPrompt="1"/>
          </p:nvPr>
        </p:nvSpPr>
        <p:spPr>
          <a:xfrm>
            <a:off x="5253553" y="2887436"/>
            <a:ext cx="608950" cy="381000"/>
          </a:xfrm>
        </p:spPr>
        <p:txBody>
          <a:bodyPr anchor="ctr">
            <a:noAutofit/>
          </a:bodyPr>
          <a:lstStyle>
            <a:lvl1pPr marL="0" indent="0" algn="ctr">
              <a:buNone/>
              <a:defRPr sz="2600" b="1">
                <a:solidFill>
                  <a:schemeClr val="bg1"/>
                </a:solidFill>
                <a:latin typeface="+mn-lt"/>
              </a:defRPr>
            </a:lvl1pPr>
          </a:lstStyle>
          <a:p>
            <a:pPr lvl="0"/>
            <a:r>
              <a:rPr lang="en-US" dirty="0"/>
              <a:t>01</a:t>
            </a:r>
          </a:p>
        </p:txBody>
      </p:sp>
      <p:sp>
        <p:nvSpPr>
          <p:cNvPr id="45" name="Text Placeholder 49">
            <a:extLst>
              <a:ext uri="{FF2B5EF4-FFF2-40B4-BE49-F238E27FC236}">
                <a16:creationId xmlns:a16="http://schemas.microsoft.com/office/drawing/2014/main" id="{246FF7BB-ED5B-2DE6-46D7-0F59125B85C6}"/>
              </a:ext>
            </a:extLst>
          </p:cNvPr>
          <p:cNvSpPr>
            <a:spLocks noGrp="1"/>
          </p:cNvSpPr>
          <p:nvPr>
            <p:ph type="body" sz="quarter" idx="31" hasCustomPrompt="1"/>
          </p:nvPr>
        </p:nvSpPr>
        <p:spPr>
          <a:xfrm>
            <a:off x="4731630" y="1622859"/>
            <a:ext cx="1652797" cy="738664"/>
          </a:xfrm>
        </p:spPr>
        <p:txBody>
          <a:bodyPr wrap="square" anchor="ctr">
            <a:spAutoFit/>
          </a:bodyPr>
          <a:lstStyle>
            <a:lvl1pPr marL="0" indent="0" algn="ctr">
              <a:buNone/>
              <a:defRPr sz="1600" b="1">
                <a:solidFill>
                  <a:schemeClr val="bg1"/>
                </a:solidFill>
                <a:latin typeface="+mn-lt"/>
              </a:defRPr>
            </a:lvl1pPr>
          </a:lstStyle>
          <a:p>
            <a:pPr lvl="0"/>
            <a:r>
              <a:rPr lang="en-US" dirty="0"/>
              <a:t>Click to edit Master </a:t>
            </a:r>
            <a:br>
              <a:rPr lang="en-US" dirty="0"/>
            </a:br>
            <a:r>
              <a:rPr lang="en-US" dirty="0"/>
              <a:t>text styles</a:t>
            </a:r>
          </a:p>
        </p:txBody>
      </p:sp>
      <p:sp>
        <p:nvSpPr>
          <p:cNvPr id="47" name="Rectangle: Rounded Corners 46">
            <a:extLst>
              <a:ext uri="{FF2B5EF4-FFF2-40B4-BE49-F238E27FC236}">
                <a16:creationId xmlns:a16="http://schemas.microsoft.com/office/drawing/2014/main" id="{65680B55-59F2-6035-0AF7-7026E7C3A820}"/>
              </a:ext>
            </a:extLst>
          </p:cNvPr>
          <p:cNvSpPr/>
          <p:nvPr userDrawn="1"/>
        </p:nvSpPr>
        <p:spPr>
          <a:xfrm>
            <a:off x="4679130" y="2795555"/>
            <a:ext cx="1757796" cy="564762"/>
          </a:xfrm>
          <a:prstGeom prst="roundRect">
            <a:avLst>
              <a:gd name="adj" fmla="val 31613"/>
            </a:avLst>
          </a:prstGeom>
          <a:noFill/>
          <a:ln w="12700">
            <a:gradFill>
              <a:gsLst>
                <a:gs pos="68000">
                  <a:srgbClr val="FF5AA1"/>
                </a:gs>
                <a:gs pos="39000">
                  <a:schemeClr val="accent2">
                    <a:lumMod val="98000"/>
                  </a:schemeClr>
                </a:gs>
                <a:gs pos="5000">
                  <a:schemeClr val="accent3"/>
                </a:gs>
                <a:gs pos="100000">
                  <a:srgbClr val="A33979"/>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Google Shape;143;p43">
            <a:extLst>
              <a:ext uri="{FF2B5EF4-FFF2-40B4-BE49-F238E27FC236}">
                <a16:creationId xmlns:a16="http://schemas.microsoft.com/office/drawing/2014/main" id="{9924A960-6640-2079-1029-24B99B1373A0}"/>
              </a:ext>
            </a:extLst>
          </p:cNvPr>
          <p:cNvSpPr/>
          <p:nvPr userDrawn="1"/>
        </p:nvSpPr>
        <p:spPr>
          <a:xfrm>
            <a:off x="9515028" y="3810000"/>
            <a:ext cx="2276856"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49" name="Text Placeholder 49">
            <a:extLst>
              <a:ext uri="{FF2B5EF4-FFF2-40B4-BE49-F238E27FC236}">
                <a16:creationId xmlns:a16="http://schemas.microsoft.com/office/drawing/2014/main" id="{11687D7D-0102-62D4-D3A5-529B4D4D0118}"/>
              </a:ext>
            </a:extLst>
          </p:cNvPr>
          <p:cNvSpPr>
            <a:spLocks noGrp="1"/>
          </p:cNvSpPr>
          <p:nvPr>
            <p:ph type="body" sz="quarter" idx="32" hasCustomPrompt="1"/>
          </p:nvPr>
        </p:nvSpPr>
        <p:spPr>
          <a:xfrm>
            <a:off x="10348981" y="5561147"/>
            <a:ext cx="608950" cy="381000"/>
          </a:xfrm>
        </p:spPr>
        <p:txBody>
          <a:bodyPr anchor="ctr">
            <a:noAutofit/>
          </a:bodyPr>
          <a:lstStyle>
            <a:lvl1pPr marL="0" indent="0" algn="ctr">
              <a:buNone/>
              <a:defRPr sz="2600" b="1">
                <a:solidFill>
                  <a:schemeClr val="bg1"/>
                </a:solidFill>
                <a:latin typeface="+mn-lt"/>
              </a:defRPr>
            </a:lvl1pPr>
          </a:lstStyle>
          <a:p>
            <a:pPr lvl="0"/>
            <a:r>
              <a:rPr lang="en-US" dirty="0"/>
              <a:t>06</a:t>
            </a:r>
          </a:p>
        </p:txBody>
      </p:sp>
      <p:sp>
        <p:nvSpPr>
          <p:cNvPr id="50" name="Text Placeholder 49">
            <a:extLst>
              <a:ext uri="{FF2B5EF4-FFF2-40B4-BE49-F238E27FC236}">
                <a16:creationId xmlns:a16="http://schemas.microsoft.com/office/drawing/2014/main" id="{6D105FAB-6DE9-1E7B-9744-9E184F90B2B3}"/>
              </a:ext>
            </a:extLst>
          </p:cNvPr>
          <p:cNvSpPr>
            <a:spLocks noGrp="1"/>
          </p:cNvSpPr>
          <p:nvPr>
            <p:ph type="body" sz="quarter" idx="33" hasCustomPrompt="1"/>
          </p:nvPr>
        </p:nvSpPr>
        <p:spPr>
          <a:xfrm>
            <a:off x="9827058" y="4296570"/>
            <a:ext cx="1652797" cy="738664"/>
          </a:xfrm>
        </p:spPr>
        <p:txBody>
          <a:bodyPr wrap="square" anchor="ctr">
            <a:spAutoFit/>
          </a:bodyPr>
          <a:lstStyle>
            <a:lvl1pPr marL="0" indent="0" algn="ctr">
              <a:buNone/>
              <a:defRPr sz="1600" b="1">
                <a:solidFill>
                  <a:schemeClr val="bg1"/>
                </a:solidFill>
                <a:latin typeface="+mn-lt"/>
              </a:defRPr>
            </a:lvl1pPr>
          </a:lstStyle>
          <a:p>
            <a:pPr lvl="0"/>
            <a:r>
              <a:rPr lang="en-US" dirty="0"/>
              <a:t>Click to edit Master </a:t>
            </a:r>
            <a:br>
              <a:rPr lang="en-US" dirty="0"/>
            </a:br>
            <a:r>
              <a:rPr lang="en-US" dirty="0"/>
              <a:t>text styles</a:t>
            </a:r>
          </a:p>
        </p:txBody>
      </p:sp>
      <p:sp>
        <p:nvSpPr>
          <p:cNvPr id="51" name="Rectangle: Rounded Corners 50">
            <a:extLst>
              <a:ext uri="{FF2B5EF4-FFF2-40B4-BE49-F238E27FC236}">
                <a16:creationId xmlns:a16="http://schemas.microsoft.com/office/drawing/2014/main" id="{189689E1-BD93-8EF7-70CE-38D1684F50B9}"/>
              </a:ext>
            </a:extLst>
          </p:cNvPr>
          <p:cNvSpPr/>
          <p:nvPr userDrawn="1"/>
        </p:nvSpPr>
        <p:spPr>
          <a:xfrm>
            <a:off x="9774558" y="5469266"/>
            <a:ext cx="1757796" cy="564762"/>
          </a:xfrm>
          <a:prstGeom prst="roundRect">
            <a:avLst>
              <a:gd name="adj" fmla="val 31613"/>
            </a:avLst>
          </a:prstGeom>
          <a:noFill/>
          <a:ln w="12700">
            <a:gradFill>
              <a:gsLst>
                <a:gs pos="68000">
                  <a:srgbClr val="FF5AA1"/>
                </a:gs>
                <a:gs pos="39000">
                  <a:schemeClr val="accent2">
                    <a:lumMod val="98000"/>
                  </a:schemeClr>
                </a:gs>
                <a:gs pos="5000">
                  <a:schemeClr val="accent3"/>
                </a:gs>
                <a:gs pos="100000">
                  <a:srgbClr val="A33979"/>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Google Shape;143;p43">
            <a:extLst>
              <a:ext uri="{FF2B5EF4-FFF2-40B4-BE49-F238E27FC236}">
                <a16:creationId xmlns:a16="http://schemas.microsoft.com/office/drawing/2014/main" id="{D9DA8044-FA9B-41BF-C95D-965606E9A992}"/>
              </a:ext>
            </a:extLst>
          </p:cNvPr>
          <p:cNvSpPr/>
          <p:nvPr userDrawn="1"/>
        </p:nvSpPr>
        <p:spPr>
          <a:xfrm>
            <a:off x="6972300" y="3810000"/>
            <a:ext cx="2276856"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54" name="Text Placeholder 49">
            <a:extLst>
              <a:ext uri="{FF2B5EF4-FFF2-40B4-BE49-F238E27FC236}">
                <a16:creationId xmlns:a16="http://schemas.microsoft.com/office/drawing/2014/main" id="{7820888A-8BD1-9374-3874-D52A26F072D7}"/>
              </a:ext>
            </a:extLst>
          </p:cNvPr>
          <p:cNvSpPr>
            <a:spLocks noGrp="1"/>
          </p:cNvSpPr>
          <p:nvPr>
            <p:ph type="body" sz="quarter" idx="34" hasCustomPrompt="1"/>
          </p:nvPr>
        </p:nvSpPr>
        <p:spPr>
          <a:xfrm>
            <a:off x="7806253" y="5561147"/>
            <a:ext cx="608950" cy="381000"/>
          </a:xfrm>
        </p:spPr>
        <p:txBody>
          <a:bodyPr anchor="ctr">
            <a:noAutofit/>
          </a:bodyPr>
          <a:lstStyle>
            <a:lvl1pPr marL="0" indent="0" algn="ctr">
              <a:buNone/>
              <a:defRPr sz="2600" b="1">
                <a:solidFill>
                  <a:schemeClr val="bg1"/>
                </a:solidFill>
                <a:latin typeface="+mn-lt"/>
              </a:defRPr>
            </a:lvl1pPr>
          </a:lstStyle>
          <a:p>
            <a:pPr lvl="0"/>
            <a:r>
              <a:rPr lang="en-US" dirty="0"/>
              <a:t>05</a:t>
            </a:r>
          </a:p>
        </p:txBody>
      </p:sp>
      <p:sp>
        <p:nvSpPr>
          <p:cNvPr id="56" name="Text Placeholder 49">
            <a:extLst>
              <a:ext uri="{FF2B5EF4-FFF2-40B4-BE49-F238E27FC236}">
                <a16:creationId xmlns:a16="http://schemas.microsoft.com/office/drawing/2014/main" id="{F73B10CC-954D-6270-ED91-9F038E0D52D3}"/>
              </a:ext>
            </a:extLst>
          </p:cNvPr>
          <p:cNvSpPr>
            <a:spLocks noGrp="1"/>
          </p:cNvSpPr>
          <p:nvPr>
            <p:ph type="body" sz="quarter" idx="35" hasCustomPrompt="1"/>
          </p:nvPr>
        </p:nvSpPr>
        <p:spPr>
          <a:xfrm>
            <a:off x="7284330" y="4296570"/>
            <a:ext cx="1652797" cy="738664"/>
          </a:xfrm>
        </p:spPr>
        <p:txBody>
          <a:bodyPr wrap="square" anchor="ctr">
            <a:spAutoFit/>
          </a:bodyPr>
          <a:lstStyle>
            <a:lvl1pPr marL="0" indent="0" algn="ctr">
              <a:buNone/>
              <a:defRPr sz="1600" b="1">
                <a:solidFill>
                  <a:schemeClr val="bg1"/>
                </a:solidFill>
                <a:latin typeface="+mn-lt"/>
              </a:defRPr>
            </a:lvl1pPr>
          </a:lstStyle>
          <a:p>
            <a:pPr lvl="0"/>
            <a:r>
              <a:rPr lang="en-US" dirty="0"/>
              <a:t>Click to edit Master </a:t>
            </a:r>
            <a:br>
              <a:rPr lang="en-US" dirty="0"/>
            </a:br>
            <a:r>
              <a:rPr lang="en-US" dirty="0"/>
              <a:t>text styles</a:t>
            </a:r>
          </a:p>
        </p:txBody>
      </p:sp>
      <p:sp>
        <p:nvSpPr>
          <p:cNvPr id="57" name="Rectangle: Rounded Corners 56">
            <a:extLst>
              <a:ext uri="{FF2B5EF4-FFF2-40B4-BE49-F238E27FC236}">
                <a16:creationId xmlns:a16="http://schemas.microsoft.com/office/drawing/2014/main" id="{F206F582-3A81-E255-A7BF-75F58C33DB3E}"/>
              </a:ext>
            </a:extLst>
          </p:cNvPr>
          <p:cNvSpPr/>
          <p:nvPr userDrawn="1"/>
        </p:nvSpPr>
        <p:spPr>
          <a:xfrm>
            <a:off x="7231830" y="5469266"/>
            <a:ext cx="1757796" cy="564762"/>
          </a:xfrm>
          <a:prstGeom prst="roundRect">
            <a:avLst>
              <a:gd name="adj" fmla="val 31613"/>
            </a:avLst>
          </a:prstGeom>
          <a:noFill/>
          <a:ln w="12700">
            <a:gradFill>
              <a:gsLst>
                <a:gs pos="68000">
                  <a:srgbClr val="FF5AA1"/>
                </a:gs>
                <a:gs pos="39000">
                  <a:schemeClr val="accent2">
                    <a:lumMod val="98000"/>
                  </a:schemeClr>
                </a:gs>
                <a:gs pos="5000">
                  <a:schemeClr val="accent3"/>
                </a:gs>
                <a:gs pos="100000">
                  <a:srgbClr val="A33979"/>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Google Shape;143;p43">
            <a:extLst>
              <a:ext uri="{FF2B5EF4-FFF2-40B4-BE49-F238E27FC236}">
                <a16:creationId xmlns:a16="http://schemas.microsoft.com/office/drawing/2014/main" id="{154911F3-FF85-0F25-C554-3D4971B23863}"/>
              </a:ext>
            </a:extLst>
          </p:cNvPr>
          <p:cNvSpPr/>
          <p:nvPr userDrawn="1"/>
        </p:nvSpPr>
        <p:spPr>
          <a:xfrm>
            <a:off x="4419600" y="3810000"/>
            <a:ext cx="2276856"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59" name="Text Placeholder 49">
            <a:extLst>
              <a:ext uri="{FF2B5EF4-FFF2-40B4-BE49-F238E27FC236}">
                <a16:creationId xmlns:a16="http://schemas.microsoft.com/office/drawing/2014/main" id="{A7FDD8C1-88B3-04E4-CF54-C975206AF327}"/>
              </a:ext>
            </a:extLst>
          </p:cNvPr>
          <p:cNvSpPr>
            <a:spLocks noGrp="1"/>
          </p:cNvSpPr>
          <p:nvPr>
            <p:ph type="body" sz="quarter" idx="36" hasCustomPrompt="1"/>
          </p:nvPr>
        </p:nvSpPr>
        <p:spPr>
          <a:xfrm>
            <a:off x="5253553" y="5561147"/>
            <a:ext cx="608950" cy="381000"/>
          </a:xfrm>
        </p:spPr>
        <p:txBody>
          <a:bodyPr anchor="ctr">
            <a:noAutofit/>
          </a:bodyPr>
          <a:lstStyle>
            <a:lvl1pPr marL="0" indent="0" algn="ctr">
              <a:buNone/>
              <a:defRPr sz="2600" b="1">
                <a:solidFill>
                  <a:schemeClr val="bg1"/>
                </a:solidFill>
                <a:latin typeface="+mn-lt"/>
              </a:defRPr>
            </a:lvl1pPr>
          </a:lstStyle>
          <a:p>
            <a:pPr lvl="0"/>
            <a:r>
              <a:rPr lang="en-US" dirty="0"/>
              <a:t>04</a:t>
            </a:r>
          </a:p>
        </p:txBody>
      </p:sp>
      <p:sp>
        <p:nvSpPr>
          <p:cNvPr id="60" name="Text Placeholder 49">
            <a:extLst>
              <a:ext uri="{FF2B5EF4-FFF2-40B4-BE49-F238E27FC236}">
                <a16:creationId xmlns:a16="http://schemas.microsoft.com/office/drawing/2014/main" id="{7D114F64-3188-768B-2FFD-37F47EA9C91C}"/>
              </a:ext>
            </a:extLst>
          </p:cNvPr>
          <p:cNvSpPr>
            <a:spLocks noGrp="1"/>
          </p:cNvSpPr>
          <p:nvPr>
            <p:ph type="body" sz="quarter" idx="37" hasCustomPrompt="1"/>
          </p:nvPr>
        </p:nvSpPr>
        <p:spPr>
          <a:xfrm>
            <a:off x="4731630" y="4296570"/>
            <a:ext cx="1652797" cy="738664"/>
          </a:xfrm>
        </p:spPr>
        <p:txBody>
          <a:bodyPr wrap="square" anchor="ctr">
            <a:spAutoFit/>
          </a:bodyPr>
          <a:lstStyle>
            <a:lvl1pPr marL="0" indent="0" algn="ctr">
              <a:buNone/>
              <a:defRPr sz="1600" b="1">
                <a:solidFill>
                  <a:schemeClr val="bg1"/>
                </a:solidFill>
                <a:latin typeface="+mn-lt"/>
              </a:defRPr>
            </a:lvl1pPr>
          </a:lstStyle>
          <a:p>
            <a:pPr lvl="0"/>
            <a:r>
              <a:rPr lang="en-US" dirty="0"/>
              <a:t>Click to edit Master </a:t>
            </a:r>
            <a:br>
              <a:rPr lang="en-US" dirty="0"/>
            </a:br>
            <a:r>
              <a:rPr lang="en-US" dirty="0"/>
              <a:t>text styles</a:t>
            </a:r>
          </a:p>
        </p:txBody>
      </p:sp>
      <p:sp>
        <p:nvSpPr>
          <p:cNvPr id="61" name="Rectangle: Rounded Corners 60">
            <a:extLst>
              <a:ext uri="{FF2B5EF4-FFF2-40B4-BE49-F238E27FC236}">
                <a16:creationId xmlns:a16="http://schemas.microsoft.com/office/drawing/2014/main" id="{018B55EC-3598-2972-BB13-5F6DC36C0792}"/>
              </a:ext>
            </a:extLst>
          </p:cNvPr>
          <p:cNvSpPr/>
          <p:nvPr userDrawn="1"/>
        </p:nvSpPr>
        <p:spPr>
          <a:xfrm>
            <a:off x="4679130" y="5469266"/>
            <a:ext cx="1757796" cy="564762"/>
          </a:xfrm>
          <a:prstGeom prst="roundRect">
            <a:avLst>
              <a:gd name="adj" fmla="val 31613"/>
            </a:avLst>
          </a:prstGeom>
          <a:noFill/>
          <a:ln w="12700">
            <a:gradFill>
              <a:gsLst>
                <a:gs pos="68000">
                  <a:srgbClr val="FF5AA1"/>
                </a:gs>
                <a:gs pos="39000">
                  <a:schemeClr val="accent2">
                    <a:lumMod val="98000"/>
                  </a:schemeClr>
                </a:gs>
                <a:gs pos="5000">
                  <a:schemeClr val="accent3"/>
                </a:gs>
                <a:gs pos="100000">
                  <a:srgbClr val="A33979"/>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082602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white backgroun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7BAD93E-6468-F12A-8FC7-6767FAAC664D}"/>
              </a:ext>
            </a:extLst>
          </p:cNvPr>
          <p:cNvGraphicFramePr>
            <a:graphicFrameLocks noChangeAspect="1"/>
          </p:cNvGraphicFramePr>
          <p:nvPr userDrawn="1">
            <p:custDataLst>
              <p:tags r:id="rId1"/>
            </p:custDataLst>
            <p:extLst>
              <p:ext uri="{D42A27DB-BD31-4B8C-83A1-F6EECF244321}">
                <p14:modId xmlns:p14="http://schemas.microsoft.com/office/powerpoint/2010/main" val="730767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47BAD93E-6468-F12A-8FC7-6767FAAC664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8732D6C0-9230-4D28-B713-CD0612D54877}"/>
              </a:ext>
            </a:extLst>
          </p:cNvPr>
          <p:cNvSpPr>
            <a:spLocks noGrp="1"/>
          </p:cNvSpPr>
          <p:nvPr>
            <p:ph sz="half" idx="2"/>
          </p:nvPr>
        </p:nvSpPr>
        <p:spPr>
          <a:xfrm>
            <a:off x="322263" y="1671089"/>
            <a:ext cx="5157787" cy="326147"/>
          </a:xfrm>
          <a:prstGeom prst="rect">
            <a:avLst/>
          </a:prstGeom>
        </p:spPr>
        <p:txBody>
          <a:bodyPr>
            <a:noAutofit/>
          </a:bodyPr>
          <a:lstStyle>
            <a:lvl1pPr marL="0">
              <a:spcBef>
                <a:spcPts val="0"/>
              </a:spcBef>
              <a:buNone/>
              <a:defRPr sz="140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BCCF4FB6-02BC-45F3-9E23-4C6C53A492D2}"/>
              </a:ext>
            </a:extLst>
          </p:cNvPr>
          <p:cNvSpPr>
            <a:spLocks noGrp="1"/>
          </p:cNvSpPr>
          <p:nvPr>
            <p:ph type="title" hasCustomPrompt="1"/>
          </p:nvPr>
        </p:nvSpPr>
        <p:spPr>
          <a:xfrm>
            <a:off x="381000" y="436441"/>
            <a:ext cx="10947401" cy="442913"/>
          </a:xfrm>
        </p:spPr>
        <p:txBody>
          <a:bodyPr vert="horz">
            <a:noAutofit/>
          </a:bodyPr>
          <a:lstStyle>
            <a:lvl1pPr>
              <a:defRPr sz="3200" b="1">
                <a:solidFill>
                  <a:schemeClr val="accent1"/>
                </a:solidFill>
              </a:defRPr>
            </a:lvl1pPr>
          </a:lstStyle>
          <a:p>
            <a:r>
              <a:rPr lang="en-US" dirty="0"/>
              <a:t>Agenda</a:t>
            </a:r>
            <a:endParaRPr lang="en-GB" dirty="0"/>
          </a:p>
        </p:txBody>
      </p:sp>
      <p:sp>
        <p:nvSpPr>
          <p:cNvPr id="13" name="Text Placeholder 17">
            <a:extLst>
              <a:ext uri="{FF2B5EF4-FFF2-40B4-BE49-F238E27FC236}">
                <a16:creationId xmlns:a16="http://schemas.microsoft.com/office/drawing/2014/main" id="{435A0BD8-D8E0-4B08-A7C9-E1AC4123CE7D}"/>
              </a:ext>
            </a:extLst>
          </p:cNvPr>
          <p:cNvSpPr>
            <a:spLocks noGrp="1"/>
          </p:cNvSpPr>
          <p:nvPr>
            <p:ph type="body" sz="quarter" idx="13" hasCustomPrompt="1"/>
          </p:nvPr>
        </p:nvSpPr>
        <p:spPr>
          <a:xfrm>
            <a:off x="322263" y="1262914"/>
            <a:ext cx="3984625" cy="326147"/>
          </a:xfrm>
          <a:prstGeom prst="rect">
            <a:avLst/>
          </a:prstGeom>
        </p:spPr>
        <p:txBody>
          <a:bodyPr>
            <a:noAutofit/>
          </a:bodyPr>
          <a:lstStyle>
            <a:lvl1pPr marL="0">
              <a:buNone/>
              <a:defRPr sz="1800" b="1">
                <a:solidFill>
                  <a:schemeClr val="accent1"/>
                </a:solidFill>
              </a:defRPr>
            </a:lvl1pPr>
            <a:lvl2pPr>
              <a:buNone/>
              <a:defRPr/>
            </a:lvl2pPr>
            <a:lvl3pPr>
              <a:buNone/>
              <a:defRPr/>
            </a:lvl3pPr>
            <a:lvl4pPr>
              <a:buNone/>
              <a:defRPr/>
            </a:lvl4pPr>
            <a:lvl5pPr>
              <a:buNone/>
              <a:defRPr/>
            </a:lvl5pPr>
          </a:lstStyle>
          <a:p>
            <a:pPr lvl="0"/>
            <a:r>
              <a:rPr lang="en-US" dirty="0"/>
              <a:t>Subhead</a:t>
            </a:r>
            <a:endParaRPr lang="en-GB" dirty="0"/>
          </a:p>
        </p:txBody>
      </p:sp>
      <p:sp>
        <p:nvSpPr>
          <p:cNvPr id="14" name="Content Placeholder 3">
            <a:extLst>
              <a:ext uri="{FF2B5EF4-FFF2-40B4-BE49-F238E27FC236}">
                <a16:creationId xmlns:a16="http://schemas.microsoft.com/office/drawing/2014/main" id="{9FAA36D2-E2FC-4125-AC76-42D022DCEA7B}"/>
              </a:ext>
            </a:extLst>
          </p:cNvPr>
          <p:cNvSpPr>
            <a:spLocks noGrp="1"/>
          </p:cNvSpPr>
          <p:nvPr>
            <p:ph sz="half" idx="14"/>
          </p:nvPr>
        </p:nvSpPr>
        <p:spPr>
          <a:xfrm>
            <a:off x="322263" y="2741990"/>
            <a:ext cx="5157787" cy="326147"/>
          </a:xfrm>
          <a:prstGeom prst="rect">
            <a:avLst/>
          </a:prstGeom>
        </p:spPr>
        <p:txBody>
          <a:bodyPr>
            <a:noAutofit/>
          </a:bodyPr>
          <a:lstStyle>
            <a:lvl1pPr marL="0">
              <a:buNone/>
              <a:defRPr sz="1400">
                <a:solidFill>
                  <a:schemeClr val="tx1"/>
                </a:solidFill>
              </a:defRPr>
            </a:lvl1pPr>
          </a:lstStyle>
          <a:p>
            <a:pPr lvl="0"/>
            <a:r>
              <a:rPr lang="en-US"/>
              <a:t>Click to edit Master text styles</a:t>
            </a:r>
          </a:p>
        </p:txBody>
      </p:sp>
      <p:sp>
        <p:nvSpPr>
          <p:cNvPr id="17" name="Text Placeholder 17">
            <a:extLst>
              <a:ext uri="{FF2B5EF4-FFF2-40B4-BE49-F238E27FC236}">
                <a16:creationId xmlns:a16="http://schemas.microsoft.com/office/drawing/2014/main" id="{627CE5AF-B2FC-4403-AFFC-92D2372D54FB}"/>
              </a:ext>
            </a:extLst>
          </p:cNvPr>
          <p:cNvSpPr>
            <a:spLocks noGrp="1"/>
          </p:cNvSpPr>
          <p:nvPr>
            <p:ph type="body" sz="quarter" idx="15" hasCustomPrompt="1"/>
          </p:nvPr>
        </p:nvSpPr>
        <p:spPr>
          <a:xfrm>
            <a:off x="322263" y="2333815"/>
            <a:ext cx="3984625" cy="326147"/>
          </a:xfrm>
          <a:prstGeom prst="rect">
            <a:avLst/>
          </a:prstGeom>
        </p:spPr>
        <p:txBody>
          <a:bodyPr>
            <a:noAutofit/>
          </a:bodyPr>
          <a:lstStyle>
            <a:lvl1pPr marL="0">
              <a:buNone/>
              <a:defRPr sz="1800" b="1">
                <a:solidFill>
                  <a:schemeClr val="accent1"/>
                </a:solidFill>
              </a:defRPr>
            </a:lvl1pPr>
            <a:lvl2pPr>
              <a:buNone/>
              <a:defRPr/>
            </a:lvl2pPr>
            <a:lvl3pPr>
              <a:buNone/>
              <a:defRPr/>
            </a:lvl3pPr>
            <a:lvl4pPr>
              <a:buNone/>
              <a:defRPr/>
            </a:lvl4pPr>
            <a:lvl5pPr>
              <a:buNone/>
              <a:defRPr/>
            </a:lvl5pPr>
          </a:lstStyle>
          <a:p>
            <a:pPr lvl="0"/>
            <a:r>
              <a:rPr lang="en-US"/>
              <a:t>Subhead</a:t>
            </a:r>
            <a:endParaRPr lang="en-GB"/>
          </a:p>
        </p:txBody>
      </p:sp>
      <p:sp>
        <p:nvSpPr>
          <p:cNvPr id="18" name="Content Placeholder 3">
            <a:extLst>
              <a:ext uri="{FF2B5EF4-FFF2-40B4-BE49-F238E27FC236}">
                <a16:creationId xmlns:a16="http://schemas.microsoft.com/office/drawing/2014/main" id="{C7AD1DCE-D59B-4663-A7A8-F3726319880F}"/>
              </a:ext>
            </a:extLst>
          </p:cNvPr>
          <p:cNvSpPr>
            <a:spLocks noGrp="1"/>
          </p:cNvSpPr>
          <p:nvPr>
            <p:ph sz="half" idx="16"/>
          </p:nvPr>
        </p:nvSpPr>
        <p:spPr>
          <a:xfrm>
            <a:off x="322263" y="3757138"/>
            <a:ext cx="5157787" cy="326147"/>
          </a:xfrm>
          <a:prstGeom prst="rect">
            <a:avLst/>
          </a:prstGeom>
        </p:spPr>
        <p:txBody>
          <a:bodyPr>
            <a:noAutofit/>
          </a:bodyPr>
          <a:lstStyle>
            <a:lvl1pPr marL="0">
              <a:buNone/>
              <a:defRPr sz="1400">
                <a:solidFill>
                  <a:schemeClr val="tx1"/>
                </a:solidFill>
              </a:defRPr>
            </a:lvl1pPr>
          </a:lstStyle>
          <a:p>
            <a:pPr lvl="0"/>
            <a:r>
              <a:rPr lang="en-US"/>
              <a:t>Click to edit Master text styles</a:t>
            </a:r>
          </a:p>
        </p:txBody>
      </p:sp>
      <p:sp>
        <p:nvSpPr>
          <p:cNvPr id="19" name="Text Placeholder 17">
            <a:extLst>
              <a:ext uri="{FF2B5EF4-FFF2-40B4-BE49-F238E27FC236}">
                <a16:creationId xmlns:a16="http://schemas.microsoft.com/office/drawing/2014/main" id="{3834982D-CDF1-4E9E-A029-D4E5A746C1FD}"/>
              </a:ext>
            </a:extLst>
          </p:cNvPr>
          <p:cNvSpPr>
            <a:spLocks noGrp="1"/>
          </p:cNvSpPr>
          <p:nvPr>
            <p:ph type="body" sz="quarter" idx="17" hasCustomPrompt="1"/>
          </p:nvPr>
        </p:nvSpPr>
        <p:spPr>
          <a:xfrm>
            <a:off x="322263" y="3348963"/>
            <a:ext cx="3984625" cy="326147"/>
          </a:xfrm>
          <a:prstGeom prst="rect">
            <a:avLst/>
          </a:prstGeom>
        </p:spPr>
        <p:txBody>
          <a:bodyPr>
            <a:noAutofit/>
          </a:bodyPr>
          <a:lstStyle>
            <a:lvl1pPr marL="0">
              <a:buNone/>
              <a:defRPr sz="1800" b="1">
                <a:solidFill>
                  <a:schemeClr val="accent1"/>
                </a:solidFill>
              </a:defRPr>
            </a:lvl1pPr>
            <a:lvl2pPr>
              <a:buNone/>
              <a:defRPr/>
            </a:lvl2pPr>
            <a:lvl3pPr>
              <a:buNone/>
              <a:defRPr/>
            </a:lvl3pPr>
            <a:lvl4pPr>
              <a:buNone/>
              <a:defRPr/>
            </a:lvl4pPr>
            <a:lvl5pPr>
              <a:buNone/>
              <a:defRPr/>
            </a:lvl5pPr>
          </a:lstStyle>
          <a:p>
            <a:pPr lvl="0"/>
            <a:r>
              <a:rPr lang="en-US"/>
              <a:t>Subhead</a:t>
            </a:r>
            <a:endParaRPr lang="en-GB"/>
          </a:p>
        </p:txBody>
      </p:sp>
      <p:sp>
        <p:nvSpPr>
          <p:cNvPr id="20" name="Content Placeholder 3">
            <a:extLst>
              <a:ext uri="{FF2B5EF4-FFF2-40B4-BE49-F238E27FC236}">
                <a16:creationId xmlns:a16="http://schemas.microsoft.com/office/drawing/2014/main" id="{0523ED1E-16A8-43E4-8E5E-0ED8FEF4CA60}"/>
              </a:ext>
            </a:extLst>
          </p:cNvPr>
          <p:cNvSpPr>
            <a:spLocks noGrp="1"/>
          </p:cNvSpPr>
          <p:nvPr>
            <p:ph sz="half" idx="18"/>
          </p:nvPr>
        </p:nvSpPr>
        <p:spPr>
          <a:xfrm>
            <a:off x="322263" y="4772287"/>
            <a:ext cx="5157787" cy="326147"/>
          </a:xfrm>
          <a:prstGeom prst="rect">
            <a:avLst/>
          </a:prstGeom>
        </p:spPr>
        <p:txBody>
          <a:bodyPr>
            <a:noAutofit/>
          </a:bodyPr>
          <a:lstStyle>
            <a:lvl1pPr marL="0">
              <a:buNone/>
              <a:defRPr sz="1400">
                <a:solidFill>
                  <a:schemeClr val="tx1"/>
                </a:solidFill>
              </a:defRPr>
            </a:lvl1pPr>
          </a:lstStyle>
          <a:p>
            <a:pPr lvl="0"/>
            <a:r>
              <a:rPr lang="en-US"/>
              <a:t>Click to edit Master text styles</a:t>
            </a:r>
          </a:p>
        </p:txBody>
      </p:sp>
      <p:sp>
        <p:nvSpPr>
          <p:cNvPr id="21" name="Text Placeholder 17">
            <a:extLst>
              <a:ext uri="{FF2B5EF4-FFF2-40B4-BE49-F238E27FC236}">
                <a16:creationId xmlns:a16="http://schemas.microsoft.com/office/drawing/2014/main" id="{D8AD7FD7-C7A4-41F6-A9E0-AD7810B34EBB}"/>
              </a:ext>
            </a:extLst>
          </p:cNvPr>
          <p:cNvSpPr>
            <a:spLocks noGrp="1"/>
          </p:cNvSpPr>
          <p:nvPr>
            <p:ph type="body" sz="quarter" idx="19" hasCustomPrompt="1"/>
          </p:nvPr>
        </p:nvSpPr>
        <p:spPr>
          <a:xfrm>
            <a:off x="322263" y="4364112"/>
            <a:ext cx="3984625" cy="326147"/>
          </a:xfrm>
          <a:prstGeom prst="rect">
            <a:avLst/>
          </a:prstGeom>
        </p:spPr>
        <p:txBody>
          <a:bodyPr>
            <a:noAutofit/>
          </a:bodyPr>
          <a:lstStyle>
            <a:lvl1pPr marL="0">
              <a:buNone/>
              <a:defRPr sz="1800" b="1">
                <a:solidFill>
                  <a:schemeClr val="accent1"/>
                </a:solidFill>
              </a:defRPr>
            </a:lvl1pPr>
            <a:lvl2pPr>
              <a:buNone/>
              <a:defRPr/>
            </a:lvl2pPr>
            <a:lvl3pPr>
              <a:buNone/>
              <a:defRPr/>
            </a:lvl3pPr>
            <a:lvl4pPr>
              <a:buNone/>
              <a:defRPr/>
            </a:lvl4pPr>
            <a:lvl5pPr>
              <a:buNone/>
              <a:defRPr/>
            </a:lvl5pPr>
          </a:lstStyle>
          <a:p>
            <a:pPr lvl="0"/>
            <a:r>
              <a:rPr lang="en-US"/>
              <a:t>Subhead</a:t>
            </a:r>
            <a:endParaRPr lang="en-GB"/>
          </a:p>
        </p:txBody>
      </p:sp>
      <p:sp>
        <p:nvSpPr>
          <p:cNvPr id="22" name="Content Placeholder 3">
            <a:extLst>
              <a:ext uri="{FF2B5EF4-FFF2-40B4-BE49-F238E27FC236}">
                <a16:creationId xmlns:a16="http://schemas.microsoft.com/office/drawing/2014/main" id="{A4E2239C-8F36-4053-BEAB-D3214C9BDE84}"/>
              </a:ext>
            </a:extLst>
          </p:cNvPr>
          <p:cNvSpPr>
            <a:spLocks noGrp="1"/>
          </p:cNvSpPr>
          <p:nvPr>
            <p:ph sz="half" idx="20"/>
          </p:nvPr>
        </p:nvSpPr>
        <p:spPr>
          <a:xfrm>
            <a:off x="322263" y="5832040"/>
            <a:ext cx="5157787" cy="326147"/>
          </a:xfrm>
          <a:prstGeom prst="rect">
            <a:avLst/>
          </a:prstGeom>
        </p:spPr>
        <p:txBody>
          <a:bodyPr>
            <a:noAutofit/>
          </a:bodyPr>
          <a:lstStyle>
            <a:lvl1pPr marL="0">
              <a:buNone/>
              <a:defRPr sz="1400">
                <a:solidFill>
                  <a:schemeClr val="tx1"/>
                </a:solidFill>
              </a:defRPr>
            </a:lvl1pPr>
          </a:lstStyle>
          <a:p>
            <a:pPr lvl="0"/>
            <a:r>
              <a:rPr lang="en-US"/>
              <a:t>Click to edit Master text styles</a:t>
            </a:r>
          </a:p>
        </p:txBody>
      </p:sp>
      <p:sp>
        <p:nvSpPr>
          <p:cNvPr id="23" name="Text Placeholder 17">
            <a:extLst>
              <a:ext uri="{FF2B5EF4-FFF2-40B4-BE49-F238E27FC236}">
                <a16:creationId xmlns:a16="http://schemas.microsoft.com/office/drawing/2014/main" id="{6FA1C0D8-F585-4AAD-BE53-D40074492C4E}"/>
              </a:ext>
            </a:extLst>
          </p:cNvPr>
          <p:cNvSpPr>
            <a:spLocks noGrp="1"/>
          </p:cNvSpPr>
          <p:nvPr>
            <p:ph type="body" sz="quarter" idx="21" hasCustomPrompt="1"/>
          </p:nvPr>
        </p:nvSpPr>
        <p:spPr>
          <a:xfrm>
            <a:off x="322263" y="5423865"/>
            <a:ext cx="3984625" cy="326147"/>
          </a:xfrm>
          <a:prstGeom prst="rect">
            <a:avLst/>
          </a:prstGeom>
        </p:spPr>
        <p:txBody>
          <a:bodyPr>
            <a:noAutofit/>
          </a:bodyPr>
          <a:lstStyle>
            <a:lvl1pPr marL="0">
              <a:buNone/>
              <a:defRPr sz="1800" b="1">
                <a:solidFill>
                  <a:schemeClr val="accent1"/>
                </a:solidFill>
              </a:defRPr>
            </a:lvl1pPr>
            <a:lvl2pPr>
              <a:buNone/>
              <a:defRPr/>
            </a:lvl2pPr>
            <a:lvl3pPr>
              <a:buNone/>
              <a:defRPr/>
            </a:lvl3pPr>
            <a:lvl4pPr>
              <a:buNone/>
              <a:defRPr/>
            </a:lvl4pPr>
            <a:lvl5pPr>
              <a:buNone/>
              <a:defRPr/>
            </a:lvl5pPr>
          </a:lstStyle>
          <a:p>
            <a:pPr lvl="0"/>
            <a:r>
              <a:rPr lang="en-US"/>
              <a:t>Subhead</a:t>
            </a:r>
            <a:endParaRPr lang="en-GB"/>
          </a:p>
        </p:txBody>
      </p:sp>
      <p:sp>
        <p:nvSpPr>
          <p:cNvPr id="35" name="Text Placeholder 17">
            <a:extLst>
              <a:ext uri="{FF2B5EF4-FFF2-40B4-BE49-F238E27FC236}">
                <a16:creationId xmlns:a16="http://schemas.microsoft.com/office/drawing/2014/main" id="{EB3F33CD-C159-4A65-A323-0FA39B59C480}"/>
              </a:ext>
            </a:extLst>
          </p:cNvPr>
          <p:cNvSpPr>
            <a:spLocks noGrp="1"/>
          </p:cNvSpPr>
          <p:nvPr>
            <p:ph type="body" sz="quarter" idx="32" hasCustomPrompt="1"/>
          </p:nvPr>
        </p:nvSpPr>
        <p:spPr>
          <a:xfrm>
            <a:off x="4550735" y="1262914"/>
            <a:ext cx="929315" cy="326147"/>
          </a:xfrm>
          <a:prstGeom prst="rect">
            <a:avLst/>
          </a:prstGeom>
        </p:spPr>
        <p:txBody>
          <a:bodyPr>
            <a:noAutofit/>
          </a:bodyPr>
          <a:lstStyle>
            <a:lvl1pPr marL="0" algn="r">
              <a:buNone/>
              <a:defRPr sz="1600" b="1">
                <a:solidFill>
                  <a:schemeClr val="accent2"/>
                </a:solidFill>
              </a:defRPr>
            </a:lvl1pPr>
            <a:lvl2pPr>
              <a:buNone/>
              <a:defRPr/>
            </a:lvl2pPr>
            <a:lvl3pPr>
              <a:buNone/>
              <a:defRPr/>
            </a:lvl3pPr>
            <a:lvl4pPr>
              <a:buNone/>
              <a:defRPr/>
            </a:lvl4pPr>
            <a:lvl5pPr>
              <a:buNone/>
              <a:defRPr/>
            </a:lvl5pPr>
          </a:lstStyle>
          <a:p>
            <a:pPr lvl="0"/>
            <a:r>
              <a:rPr lang="en-US" dirty="0"/>
              <a:t>10:00</a:t>
            </a:r>
            <a:endParaRPr lang="en-GB" dirty="0"/>
          </a:p>
        </p:txBody>
      </p:sp>
      <p:sp>
        <p:nvSpPr>
          <p:cNvPr id="36" name="Text Placeholder 17">
            <a:extLst>
              <a:ext uri="{FF2B5EF4-FFF2-40B4-BE49-F238E27FC236}">
                <a16:creationId xmlns:a16="http://schemas.microsoft.com/office/drawing/2014/main" id="{26667AA0-2020-46C2-A22B-D484D8A46A29}"/>
              </a:ext>
            </a:extLst>
          </p:cNvPr>
          <p:cNvSpPr>
            <a:spLocks noGrp="1"/>
          </p:cNvSpPr>
          <p:nvPr>
            <p:ph type="body" sz="quarter" idx="33" hasCustomPrompt="1"/>
          </p:nvPr>
        </p:nvSpPr>
        <p:spPr>
          <a:xfrm>
            <a:off x="4550735" y="2333815"/>
            <a:ext cx="929315" cy="326147"/>
          </a:xfrm>
          <a:prstGeom prst="rect">
            <a:avLst/>
          </a:prstGeom>
        </p:spPr>
        <p:txBody>
          <a:bodyPr>
            <a:noAutofit/>
          </a:bodyPr>
          <a:lstStyle>
            <a:lvl1pPr marL="0" algn="r">
              <a:buNone/>
              <a:defRPr sz="1600" b="1">
                <a:solidFill>
                  <a:schemeClr val="accent2"/>
                </a:solidFill>
              </a:defRPr>
            </a:lvl1pPr>
            <a:lvl2pPr>
              <a:buNone/>
              <a:defRPr/>
            </a:lvl2pPr>
            <a:lvl3pPr>
              <a:buNone/>
              <a:defRPr/>
            </a:lvl3pPr>
            <a:lvl4pPr>
              <a:buNone/>
              <a:defRPr/>
            </a:lvl4pPr>
            <a:lvl5pPr>
              <a:buNone/>
              <a:defRPr/>
            </a:lvl5pPr>
          </a:lstStyle>
          <a:p>
            <a:pPr lvl="0"/>
            <a:r>
              <a:rPr lang="en-US"/>
              <a:t>10:00</a:t>
            </a:r>
            <a:endParaRPr lang="en-GB"/>
          </a:p>
        </p:txBody>
      </p:sp>
      <p:sp>
        <p:nvSpPr>
          <p:cNvPr id="37" name="Text Placeholder 17">
            <a:extLst>
              <a:ext uri="{FF2B5EF4-FFF2-40B4-BE49-F238E27FC236}">
                <a16:creationId xmlns:a16="http://schemas.microsoft.com/office/drawing/2014/main" id="{91778729-E66A-4126-9E09-EAEAF787C304}"/>
              </a:ext>
            </a:extLst>
          </p:cNvPr>
          <p:cNvSpPr>
            <a:spLocks noGrp="1"/>
          </p:cNvSpPr>
          <p:nvPr>
            <p:ph type="body" sz="quarter" idx="34" hasCustomPrompt="1"/>
          </p:nvPr>
        </p:nvSpPr>
        <p:spPr>
          <a:xfrm>
            <a:off x="4550735" y="3348963"/>
            <a:ext cx="929315" cy="326147"/>
          </a:xfrm>
          <a:prstGeom prst="rect">
            <a:avLst/>
          </a:prstGeom>
        </p:spPr>
        <p:txBody>
          <a:bodyPr>
            <a:noAutofit/>
          </a:bodyPr>
          <a:lstStyle>
            <a:lvl1pPr marL="0" algn="r">
              <a:buNone/>
              <a:defRPr sz="1600" b="1">
                <a:solidFill>
                  <a:schemeClr val="accent2"/>
                </a:solidFill>
              </a:defRPr>
            </a:lvl1pPr>
            <a:lvl2pPr>
              <a:buNone/>
              <a:defRPr/>
            </a:lvl2pPr>
            <a:lvl3pPr>
              <a:buNone/>
              <a:defRPr/>
            </a:lvl3pPr>
            <a:lvl4pPr>
              <a:buNone/>
              <a:defRPr/>
            </a:lvl4pPr>
            <a:lvl5pPr>
              <a:buNone/>
              <a:defRPr/>
            </a:lvl5pPr>
          </a:lstStyle>
          <a:p>
            <a:pPr lvl="0"/>
            <a:r>
              <a:rPr lang="en-US"/>
              <a:t>10:00</a:t>
            </a:r>
            <a:endParaRPr lang="en-GB"/>
          </a:p>
        </p:txBody>
      </p:sp>
      <p:sp>
        <p:nvSpPr>
          <p:cNvPr id="38" name="Text Placeholder 17">
            <a:extLst>
              <a:ext uri="{FF2B5EF4-FFF2-40B4-BE49-F238E27FC236}">
                <a16:creationId xmlns:a16="http://schemas.microsoft.com/office/drawing/2014/main" id="{20EA86DD-9B1A-4260-8E53-C2E50061A81E}"/>
              </a:ext>
            </a:extLst>
          </p:cNvPr>
          <p:cNvSpPr>
            <a:spLocks noGrp="1"/>
          </p:cNvSpPr>
          <p:nvPr>
            <p:ph type="body" sz="quarter" idx="35" hasCustomPrompt="1"/>
          </p:nvPr>
        </p:nvSpPr>
        <p:spPr>
          <a:xfrm>
            <a:off x="4550735" y="4364112"/>
            <a:ext cx="929315" cy="326147"/>
          </a:xfrm>
          <a:prstGeom prst="rect">
            <a:avLst/>
          </a:prstGeom>
        </p:spPr>
        <p:txBody>
          <a:bodyPr>
            <a:noAutofit/>
          </a:bodyPr>
          <a:lstStyle>
            <a:lvl1pPr marL="0" algn="r">
              <a:buNone/>
              <a:defRPr sz="1600" b="1">
                <a:solidFill>
                  <a:schemeClr val="accent2"/>
                </a:solidFill>
              </a:defRPr>
            </a:lvl1pPr>
            <a:lvl2pPr>
              <a:buNone/>
              <a:defRPr/>
            </a:lvl2pPr>
            <a:lvl3pPr>
              <a:buNone/>
              <a:defRPr/>
            </a:lvl3pPr>
            <a:lvl4pPr>
              <a:buNone/>
              <a:defRPr/>
            </a:lvl4pPr>
            <a:lvl5pPr>
              <a:buNone/>
              <a:defRPr/>
            </a:lvl5pPr>
          </a:lstStyle>
          <a:p>
            <a:pPr lvl="0"/>
            <a:r>
              <a:rPr lang="en-US"/>
              <a:t>10:00</a:t>
            </a:r>
            <a:endParaRPr lang="en-GB"/>
          </a:p>
        </p:txBody>
      </p:sp>
      <p:sp>
        <p:nvSpPr>
          <p:cNvPr id="39" name="Text Placeholder 17">
            <a:extLst>
              <a:ext uri="{FF2B5EF4-FFF2-40B4-BE49-F238E27FC236}">
                <a16:creationId xmlns:a16="http://schemas.microsoft.com/office/drawing/2014/main" id="{7C222CE1-1F12-48DA-9526-02F356854623}"/>
              </a:ext>
            </a:extLst>
          </p:cNvPr>
          <p:cNvSpPr>
            <a:spLocks noGrp="1"/>
          </p:cNvSpPr>
          <p:nvPr>
            <p:ph type="body" sz="quarter" idx="36" hasCustomPrompt="1"/>
          </p:nvPr>
        </p:nvSpPr>
        <p:spPr>
          <a:xfrm>
            <a:off x="4550735" y="5423865"/>
            <a:ext cx="929315" cy="326147"/>
          </a:xfrm>
          <a:prstGeom prst="rect">
            <a:avLst/>
          </a:prstGeom>
        </p:spPr>
        <p:txBody>
          <a:bodyPr>
            <a:noAutofit/>
          </a:bodyPr>
          <a:lstStyle>
            <a:lvl1pPr marL="0" algn="r">
              <a:buNone/>
              <a:defRPr sz="1600" b="1">
                <a:solidFill>
                  <a:schemeClr val="accent2"/>
                </a:solidFill>
              </a:defRPr>
            </a:lvl1pPr>
            <a:lvl2pPr>
              <a:buNone/>
              <a:defRPr/>
            </a:lvl2pPr>
            <a:lvl3pPr>
              <a:buNone/>
              <a:defRPr/>
            </a:lvl3pPr>
            <a:lvl4pPr>
              <a:buNone/>
              <a:defRPr/>
            </a:lvl4pPr>
            <a:lvl5pPr>
              <a:buNone/>
              <a:defRPr/>
            </a:lvl5pPr>
          </a:lstStyle>
          <a:p>
            <a:pPr lvl="0"/>
            <a:r>
              <a:rPr lang="en-US"/>
              <a:t>10:00</a:t>
            </a:r>
            <a:endParaRPr lang="en-GB"/>
          </a:p>
        </p:txBody>
      </p:sp>
      <p:sp>
        <p:nvSpPr>
          <p:cNvPr id="7" name="Slide Number Placeholder 5">
            <a:extLst>
              <a:ext uri="{FF2B5EF4-FFF2-40B4-BE49-F238E27FC236}">
                <a16:creationId xmlns:a16="http://schemas.microsoft.com/office/drawing/2014/main" id="{9FBA7E2F-D6FD-380F-3D85-3775B4707BA1}"/>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grpSp>
        <p:nvGrpSpPr>
          <p:cNvPr id="10" name="Group 9">
            <a:extLst>
              <a:ext uri="{FF2B5EF4-FFF2-40B4-BE49-F238E27FC236}">
                <a16:creationId xmlns:a16="http://schemas.microsoft.com/office/drawing/2014/main" id="{3E94C7EC-9CEB-BEEB-2BF4-50403D80F2D2}"/>
              </a:ext>
            </a:extLst>
          </p:cNvPr>
          <p:cNvGrpSpPr/>
          <p:nvPr userDrawn="1"/>
        </p:nvGrpSpPr>
        <p:grpSpPr>
          <a:xfrm rot="788715">
            <a:off x="6021307" y="-920886"/>
            <a:ext cx="9349622" cy="9349622"/>
            <a:chOff x="3810964" y="-1341061"/>
            <a:chExt cx="7825622" cy="7825622"/>
          </a:xfrm>
        </p:grpSpPr>
        <p:sp>
          <p:nvSpPr>
            <p:cNvPr id="11" name="Oval 10">
              <a:extLst>
                <a:ext uri="{FF2B5EF4-FFF2-40B4-BE49-F238E27FC236}">
                  <a16:creationId xmlns:a16="http://schemas.microsoft.com/office/drawing/2014/main" id="{1E6B3403-A6B2-C97B-1421-B56415777390}"/>
                </a:ext>
              </a:extLst>
            </p:cNvPr>
            <p:cNvSpPr/>
            <p:nvPr/>
          </p:nvSpPr>
          <p:spPr>
            <a:xfrm>
              <a:off x="4453089" y="1689230"/>
              <a:ext cx="58832" cy="58832"/>
            </a:xfrm>
            <a:prstGeom prst="ellipse">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prstClr val="white"/>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1E64862D-4CEC-4B45-3D32-5A390B6B7108}"/>
                </a:ext>
              </a:extLst>
            </p:cNvPr>
            <p:cNvSpPr/>
            <p:nvPr/>
          </p:nvSpPr>
          <p:spPr>
            <a:xfrm>
              <a:off x="3810964" y="2059854"/>
              <a:ext cx="58832" cy="58832"/>
            </a:xfrm>
            <a:prstGeom prst="ellipse">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prstClr val="white"/>
                </a:solidFill>
                <a:latin typeface="Arial" panose="020B0604020202020204" pitchFamily="34" charset="0"/>
                <a:cs typeface="Arial" panose="020B0604020202020204" pitchFamily="34" charset="0"/>
              </a:endParaRPr>
            </a:p>
          </p:txBody>
        </p:sp>
        <p:sp>
          <p:nvSpPr>
            <p:cNvPr id="16" name="Arc 15">
              <a:extLst>
                <a:ext uri="{FF2B5EF4-FFF2-40B4-BE49-F238E27FC236}">
                  <a16:creationId xmlns:a16="http://schemas.microsoft.com/office/drawing/2014/main" id="{AB3C5464-E3FF-DA27-CEEA-AD9763860D2C}"/>
                </a:ext>
              </a:extLst>
            </p:cNvPr>
            <p:cNvSpPr/>
            <p:nvPr/>
          </p:nvSpPr>
          <p:spPr>
            <a:xfrm>
              <a:off x="4363446" y="-476062"/>
              <a:ext cx="6095624" cy="6095624"/>
            </a:xfrm>
            <a:prstGeom prst="arc">
              <a:avLst>
                <a:gd name="adj1" fmla="val 6981194"/>
                <a:gd name="adj2" fmla="val 12419383"/>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prstClr val="black"/>
                </a:solidFill>
                <a:latin typeface="Calibri" panose="020F0502020204030204"/>
              </a:endParaRPr>
            </a:p>
          </p:txBody>
        </p:sp>
        <p:sp>
          <p:nvSpPr>
            <p:cNvPr id="24" name="Arc 23">
              <a:extLst>
                <a:ext uri="{FF2B5EF4-FFF2-40B4-BE49-F238E27FC236}">
                  <a16:creationId xmlns:a16="http://schemas.microsoft.com/office/drawing/2014/main" id="{D801331A-506A-E707-DAD8-0799E19CBDC5}"/>
                </a:ext>
              </a:extLst>
            </p:cNvPr>
            <p:cNvSpPr/>
            <p:nvPr/>
          </p:nvSpPr>
          <p:spPr>
            <a:xfrm>
              <a:off x="3810964" y="-1341061"/>
              <a:ext cx="7825622" cy="7825622"/>
            </a:xfrm>
            <a:prstGeom prst="arc">
              <a:avLst>
                <a:gd name="adj1" fmla="val 11234594"/>
                <a:gd name="adj2" fmla="val 13442875"/>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prstClr val="black"/>
                </a:solidFill>
                <a:latin typeface="Calibri" panose="020F0502020204030204"/>
              </a:endParaRPr>
            </a:p>
          </p:txBody>
        </p:sp>
        <p:sp>
          <p:nvSpPr>
            <p:cNvPr id="25" name="Oval 24">
              <a:extLst>
                <a:ext uri="{FF2B5EF4-FFF2-40B4-BE49-F238E27FC236}">
                  <a16:creationId xmlns:a16="http://schemas.microsoft.com/office/drawing/2014/main" id="{69C415F7-30D2-2753-B808-4F40E8EBAEB6}"/>
                </a:ext>
              </a:extLst>
            </p:cNvPr>
            <p:cNvSpPr/>
            <p:nvPr/>
          </p:nvSpPr>
          <p:spPr>
            <a:xfrm>
              <a:off x="4303096" y="2384950"/>
              <a:ext cx="120701" cy="120701"/>
            </a:xfrm>
            <a:prstGeom prst="ellipse">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prstClr val="white"/>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C8E375C7-1F66-18D2-2051-88A54DCF6E2C}"/>
                </a:ext>
              </a:extLst>
            </p:cNvPr>
            <p:cNvSpPr/>
            <p:nvPr/>
          </p:nvSpPr>
          <p:spPr>
            <a:xfrm>
              <a:off x="4658537" y="1083390"/>
              <a:ext cx="120701" cy="120701"/>
            </a:xfrm>
            <a:prstGeom prst="ellipse">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prstClr val="white"/>
                </a:solidFill>
                <a:latin typeface="Arial" panose="020B0604020202020204" pitchFamily="34" charset="0"/>
                <a:cs typeface="Arial" panose="020B0604020202020204" pitchFamily="34" charset="0"/>
              </a:endParaRPr>
            </a:p>
          </p:txBody>
        </p:sp>
      </p:grpSp>
      <p:pic>
        <p:nvPicPr>
          <p:cNvPr id="34" name="Picture 33">
            <a:extLst>
              <a:ext uri="{FF2B5EF4-FFF2-40B4-BE49-F238E27FC236}">
                <a16:creationId xmlns:a16="http://schemas.microsoft.com/office/drawing/2014/main" id="{668AC728-A2DE-22A4-61E0-97BA6BFF14A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6675" r="16675"/>
          <a:stretch/>
        </p:blipFill>
        <p:spPr>
          <a:xfrm>
            <a:off x="7300293" y="-192616"/>
            <a:ext cx="7562088" cy="7562088"/>
          </a:xfrm>
          <a:prstGeom prst="ellipse">
            <a:avLst/>
          </a:prstGeom>
        </p:spPr>
      </p:pic>
    </p:spTree>
    <p:extLst>
      <p:ext uri="{BB962C8B-B14F-4D97-AF65-F5344CB8AC3E}">
        <p14:creationId xmlns:p14="http://schemas.microsoft.com/office/powerpoint/2010/main" val="2915621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477203F-111A-E3DE-9CF7-B64AB14A12C7}"/>
              </a:ext>
            </a:extLst>
          </p:cNvPr>
          <p:cNvGraphicFramePr>
            <a:graphicFrameLocks noChangeAspect="1"/>
          </p:cNvGraphicFramePr>
          <p:nvPr userDrawn="1">
            <p:custDataLst>
              <p:tags r:id="rId1"/>
            </p:custDataLst>
            <p:extLst>
              <p:ext uri="{D42A27DB-BD31-4B8C-83A1-F6EECF244321}">
                <p14:modId xmlns:p14="http://schemas.microsoft.com/office/powerpoint/2010/main" val="4233011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477203F-111A-E3DE-9CF7-B64AB14A12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78DF8CC6-3A58-5459-27BF-48AB726DE15C}"/>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Rectangle 7">
            <a:extLst>
              <a:ext uri="{FF2B5EF4-FFF2-40B4-BE49-F238E27FC236}">
                <a16:creationId xmlns:a16="http://schemas.microsoft.com/office/drawing/2014/main" id="{CEA1A9A9-5F8A-6F3B-F354-974694C42196}"/>
              </a:ext>
            </a:extLst>
          </p:cNvPr>
          <p:cNvSpPr/>
          <p:nvPr userDrawn="1"/>
        </p:nvSpPr>
        <p:spPr>
          <a:xfrm>
            <a:off x="0" y="0"/>
            <a:ext cx="6096000" cy="6858000"/>
          </a:xfrm>
          <a:prstGeom prst="rect">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4" name="Content Placeholder 23">
            <a:extLst>
              <a:ext uri="{FF2B5EF4-FFF2-40B4-BE49-F238E27FC236}">
                <a16:creationId xmlns:a16="http://schemas.microsoft.com/office/drawing/2014/main" id="{D0CCD328-04D9-1CD7-213C-7D0FD037C961}"/>
              </a:ext>
            </a:extLst>
          </p:cNvPr>
          <p:cNvSpPr>
            <a:spLocks noGrp="1"/>
          </p:cNvSpPr>
          <p:nvPr>
            <p:ph sz="quarter" idx="10" hasCustomPrompt="1"/>
          </p:nvPr>
        </p:nvSpPr>
        <p:spPr>
          <a:xfrm>
            <a:off x="4356100" y="2882900"/>
            <a:ext cx="1562100" cy="1168400"/>
          </a:xfrm>
        </p:spPr>
        <p:txBody>
          <a:bodyPr anchor="ctr">
            <a:noAutofit/>
          </a:bodyPr>
          <a:lstStyle>
            <a:lvl1pPr algn="ctr">
              <a:defRPr sz="9600" b="1">
                <a:solidFill>
                  <a:schemeClr val="bg1"/>
                </a:solidFill>
              </a:defRPr>
            </a:lvl1pPr>
          </a:lstStyle>
          <a:p>
            <a:pPr lvl="0"/>
            <a:r>
              <a:rPr lang="en-US" dirty="0"/>
              <a:t>01</a:t>
            </a:r>
          </a:p>
        </p:txBody>
      </p:sp>
      <p:sp>
        <p:nvSpPr>
          <p:cNvPr id="25" name="Content Placeholder 23">
            <a:extLst>
              <a:ext uri="{FF2B5EF4-FFF2-40B4-BE49-F238E27FC236}">
                <a16:creationId xmlns:a16="http://schemas.microsoft.com/office/drawing/2014/main" id="{779C6749-B62E-4E11-7242-355174F66327}"/>
              </a:ext>
            </a:extLst>
          </p:cNvPr>
          <p:cNvSpPr>
            <a:spLocks noGrp="1"/>
          </p:cNvSpPr>
          <p:nvPr>
            <p:ph sz="quarter" idx="11" hasCustomPrompt="1"/>
          </p:nvPr>
        </p:nvSpPr>
        <p:spPr>
          <a:xfrm>
            <a:off x="6286500" y="2882900"/>
            <a:ext cx="5232400" cy="1168400"/>
          </a:xfrm>
        </p:spPr>
        <p:txBody>
          <a:bodyPr anchor="ctr">
            <a:noAutofit/>
          </a:bodyPr>
          <a:lstStyle>
            <a:lvl1pPr algn="l">
              <a:defRPr sz="4000" b="1">
                <a:solidFill>
                  <a:schemeClr val="tx1"/>
                </a:solidFill>
              </a:defRPr>
            </a:lvl1pPr>
          </a:lstStyle>
          <a:p>
            <a:pPr lvl="0"/>
            <a:r>
              <a:rPr lang="en-US" dirty="0"/>
              <a:t>Section Divider</a:t>
            </a:r>
          </a:p>
        </p:txBody>
      </p:sp>
      <p:sp>
        <p:nvSpPr>
          <p:cNvPr id="26" name="Google Shape;204;p27">
            <a:extLst>
              <a:ext uri="{FF2B5EF4-FFF2-40B4-BE49-F238E27FC236}">
                <a16:creationId xmlns:a16="http://schemas.microsoft.com/office/drawing/2014/main" id="{DBE0C145-B1D5-EFCA-F1A7-8FC0D03B07F6}"/>
              </a:ext>
            </a:extLst>
          </p:cNvPr>
          <p:cNvSpPr/>
          <p:nvPr userDrawn="1"/>
        </p:nvSpPr>
        <p:spPr>
          <a:xfrm>
            <a:off x="4396664" y="4198900"/>
            <a:ext cx="1538073" cy="9900"/>
          </a:xfrm>
          <a:prstGeom prst="rect">
            <a:avLst/>
          </a:prstGeom>
          <a:gradFill>
            <a:gsLst>
              <a:gs pos="0">
                <a:srgbClr val="F0B157"/>
              </a:gs>
              <a:gs pos="100000">
                <a:srgbClr val="DA4085"/>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bg1"/>
              </a:solidFill>
            </a:endParaRPr>
          </a:p>
        </p:txBody>
      </p:sp>
      <p:pic>
        <p:nvPicPr>
          <p:cNvPr id="2" name="Google Shape;190;p26">
            <a:extLst>
              <a:ext uri="{FF2B5EF4-FFF2-40B4-BE49-F238E27FC236}">
                <a16:creationId xmlns:a16="http://schemas.microsoft.com/office/drawing/2014/main" id="{C1F79540-E008-5410-A5A3-178736E891A0}"/>
              </a:ext>
            </a:extLst>
          </p:cNvPr>
          <p:cNvPicPr preferRelativeResize="0"/>
          <p:nvPr userDrawn="1"/>
        </p:nvPicPr>
        <p:blipFill rotWithShape="1">
          <a:blip r:embed="rId5">
            <a:alphaModFix/>
          </a:blip>
          <a:srcRect l="1352" r="1352"/>
          <a:stretch/>
        </p:blipFill>
        <p:spPr>
          <a:xfrm>
            <a:off x="96822" y="1067553"/>
            <a:ext cx="3974148" cy="5833521"/>
          </a:xfrm>
          <a:prstGeom prst="rect">
            <a:avLst/>
          </a:prstGeom>
          <a:noFill/>
          <a:ln>
            <a:noFill/>
          </a:ln>
        </p:spPr>
      </p:pic>
      <p:pic>
        <p:nvPicPr>
          <p:cNvPr id="6" name="Google Shape;340;p43">
            <a:extLst>
              <a:ext uri="{FF2B5EF4-FFF2-40B4-BE49-F238E27FC236}">
                <a16:creationId xmlns:a16="http://schemas.microsoft.com/office/drawing/2014/main" id="{36104B32-0FF8-4BFA-F070-0CED3DAC115F}"/>
              </a:ext>
            </a:extLst>
          </p:cNvPr>
          <p:cNvPicPr preferRelativeResize="0"/>
          <p:nvPr userDrawn="1"/>
        </p:nvPicPr>
        <p:blipFill>
          <a:blip r:embed="rId6">
            <a:alphaModFix/>
          </a:blip>
          <a:stretch>
            <a:fillRect/>
          </a:stretch>
        </p:blipFill>
        <p:spPr>
          <a:xfrm>
            <a:off x="398513" y="353115"/>
            <a:ext cx="1489530" cy="630193"/>
          </a:xfrm>
          <a:prstGeom prst="rect">
            <a:avLst/>
          </a:prstGeom>
          <a:noFill/>
          <a:ln>
            <a:noFill/>
          </a:ln>
        </p:spPr>
      </p:pic>
    </p:spTree>
    <p:extLst>
      <p:ext uri="{BB962C8B-B14F-4D97-AF65-F5344CB8AC3E}">
        <p14:creationId xmlns:p14="http://schemas.microsoft.com/office/powerpoint/2010/main" val="2837692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477203F-111A-E3DE-9CF7-B64AB14A12C7}"/>
              </a:ext>
            </a:extLst>
          </p:cNvPr>
          <p:cNvGraphicFramePr>
            <a:graphicFrameLocks noChangeAspect="1"/>
          </p:cNvGraphicFramePr>
          <p:nvPr userDrawn="1">
            <p:custDataLst>
              <p:tags r:id="rId1"/>
            </p:custDataLst>
            <p:extLst>
              <p:ext uri="{D42A27DB-BD31-4B8C-83A1-F6EECF244321}">
                <p14:modId xmlns:p14="http://schemas.microsoft.com/office/powerpoint/2010/main" val="3487571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477203F-111A-E3DE-9CF7-B64AB14A12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7C6715A4-C95A-04D4-7039-5F15FCC3E786}"/>
              </a:ext>
            </a:extLst>
          </p:cNvPr>
          <p:cNvSpPr/>
          <p:nvPr userDrawn="1"/>
        </p:nvSpPr>
        <p:spPr>
          <a:xfrm>
            <a:off x="0" y="4103648"/>
            <a:ext cx="12192000" cy="27543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8" name="Rectangle 7">
            <a:extLst>
              <a:ext uri="{FF2B5EF4-FFF2-40B4-BE49-F238E27FC236}">
                <a16:creationId xmlns:a16="http://schemas.microsoft.com/office/drawing/2014/main" id="{CEA1A9A9-5F8A-6F3B-F354-974694C42196}"/>
              </a:ext>
            </a:extLst>
          </p:cNvPr>
          <p:cNvSpPr/>
          <p:nvPr userDrawn="1"/>
        </p:nvSpPr>
        <p:spPr>
          <a:xfrm>
            <a:off x="0" y="0"/>
            <a:ext cx="12192000" cy="41021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4" name="Content Placeholder 23">
            <a:extLst>
              <a:ext uri="{FF2B5EF4-FFF2-40B4-BE49-F238E27FC236}">
                <a16:creationId xmlns:a16="http://schemas.microsoft.com/office/drawing/2014/main" id="{D0CCD328-04D9-1CD7-213C-7D0FD037C961}"/>
              </a:ext>
            </a:extLst>
          </p:cNvPr>
          <p:cNvSpPr>
            <a:spLocks noGrp="1"/>
          </p:cNvSpPr>
          <p:nvPr>
            <p:ph sz="quarter" idx="10" hasCustomPrompt="1"/>
          </p:nvPr>
        </p:nvSpPr>
        <p:spPr>
          <a:xfrm>
            <a:off x="812800" y="2635250"/>
            <a:ext cx="1562100" cy="1168400"/>
          </a:xfrm>
        </p:spPr>
        <p:txBody>
          <a:bodyPr anchor="ctr">
            <a:noAutofit/>
          </a:bodyPr>
          <a:lstStyle>
            <a:lvl1pPr algn="ctr">
              <a:defRPr sz="9600" b="1">
                <a:solidFill>
                  <a:schemeClr val="bg1"/>
                </a:solidFill>
              </a:defRPr>
            </a:lvl1pPr>
          </a:lstStyle>
          <a:p>
            <a:pPr lvl="0"/>
            <a:r>
              <a:rPr lang="en-US" dirty="0"/>
              <a:t>01</a:t>
            </a:r>
          </a:p>
        </p:txBody>
      </p:sp>
      <p:sp>
        <p:nvSpPr>
          <p:cNvPr id="25" name="Content Placeholder 23">
            <a:extLst>
              <a:ext uri="{FF2B5EF4-FFF2-40B4-BE49-F238E27FC236}">
                <a16:creationId xmlns:a16="http://schemas.microsoft.com/office/drawing/2014/main" id="{779C6749-B62E-4E11-7242-355174F66327}"/>
              </a:ext>
            </a:extLst>
          </p:cNvPr>
          <p:cNvSpPr>
            <a:spLocks noGrp="1"/>
          </p:cNvSpPr>
          <p:nvPr>
            <p:ph sz="quarter" idx="11" hasCustomPrompt="1"/>
          </p:nvPr>
        </p:nvSpPr>
        <p:spPr>
          <a:xfrm>
            <a:off x="812800" y="4470400"/>
            <a:ext cx="8267700" cy="685800"/>
          </a:xfrm>
        </p:spPr>
        <p:txBody>
          <a:bodyPr anchor="t">
            <a:noAutofit/>
          </a:bodyPr>
          <a:lstStyle>
            <a:lvl1pPr algn="l">
              <a:defRPr sz="4000" b="1">
                <a:solidFill>
                  <a:schemeClr val="accent1"/>
                </a:solidFill>
              </a:defRPr>
            </a:lvl1pPr>
          </a:lstStyle>
          <a:p>
            <a:pPr lvl="0"/>
            <a:r>
              <a:rPr lang="en-US" dirty="0"/>
              <a:t>Section Divider</a:t>
            </a:r>
          </a:p>
        </p:txBody>
      </p:sp>
      <p:sp>
        <p:nvSpPr>
          <p:cNvPr id="26" name="Google Shape;204;p27">
            <a:extLst>
              <a:ext uri="{FF2B5EF4-FFF2-40B4-BE49-F238E27FC236}">
                <a16:creationId xmlns:a16="http://schemas.microsoft.com/office/drawing/2014/main" id="{DBE0C145-B1D5-EFCA-F1A7-8FC0D03B07F6}"/>
              </a:ext>
            </a:extLst>
          </p:cNvPr>
          <p:cNvSpPr/>
          <p:nvPr userDrawn="1"/>
        </p:nvSpPr>
        <p:spPr>
          <a:xfrm>
            <a:off x="812800" y="5278400"/>
            <a:ext cx="7869930" cy="9900"/>
          </a:xfrm>
          <a:prstGeom prst="rect">
            <a:avLst/>
          </a:prstGeom>
          <a:gradFill>
            <a:gsLst>
              <a:gs pos="0">
                <a:srgbClr val="F0B157"/>
              </a:gs>
              <a:gs pos="100000">
                <a:srgbClr val="DA4085"/>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2" name="Google Shape;190;p26">
            <a:extLst>
              <a:ext uri="{FF2B5EF4-FFF2-40B4-BE49-F238E27FC236}">
                <a16:creationId xmlns:a16="http://schemas.microsoft.com/office/drawing/2014/main" id="{34930A4C-DB6A-625C-EC35-B36E9FBF8BE8}"/>
              </a:ext>
            </a:extLst>
          </p:cNvPr>
          <p:cNvPicPr preferRelativeResize="0"/>
          <p:nvPr userDrawn="1"/>
        </p:nvPicPr>
        <p:blipFill rotWithShape="1">
          <a:blip r:embed="rId5">
            <a:alphaModFix/>
          </a:blip>
          <a:srcRect l="1352" r="1352"/>
          <a:stretch/>
        </p:blipFill>
        <p:spPr>
          <a:xfrm>
            <a:off x="9190022" y="-12699"/>
            <a:ext cx="2836878" cy="4164160"/>
          </a:xfrm>
          <a:prstGeom prst="rect">
            <a:avLst/>
          </a:prstGeom>
          <a:noFill/>
          <a:ln>
            <a:noFill/>
          </a:ln>
        </p:spPr>
      </p:pic>
    </p:spTree>
    <p:extLst>
      <p:ext uri="{BB962C8B-B14F-4D97-AF65-F5344CB8AC3E}">
        <p14:creationId xmlns:p14="http://schemas.microsoft.com/office/powerpoint/2010/main" val="36371156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Divid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477203F-111A-E3DE-9CF7-B64AB14A12C7}"/>
              </a:ext>
            </a:extLst>
          </p:cNvPr>
          <p:cNvGraphicFramePr>
            <a:graphicFrameLocks noChangeAspect="1"/>
          </p:cNvGraphicFramePr>
          <p:nvPr userDrawn="1">
            <p:custDataLst>
              <p:tags r:id="rId1"/>
            </p:custDataLst>
            <p:extLst>
              <p:ext uri="{D42A27DB-BD31-4B8C-83A1-F6EECF244321}">
                <p14:modId xmlns:p14="http://schemas.microsoft.com/office/powerpoint/2010/main" val="893382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477203F-111A-E3DE-9CF7-B64AB14A12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CEA1A9A9-5F8A-6F3B-F354-974694C42196}"/>
              </a:ext>
            </a:extLst>
          </p:cNvPr>
          <p:cNvSpPr/>
          <p:nvPr userDrawn="1"/>
        </p:nvSpPr>
        <p:spPr>
          <a:xfrm>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4" name="Content Placeholder 23">
            <a:extLst>
              <a:ext uri="{FF2B5EF4-FFF2-40B4-BE49-F238E27FC236}">
                <a16:creationId xmlns:a16="http://schemas.microsoft.com/office/drawing/2014/main" id="{D0CCD328-04D9-1CD7-213C-7D0FD037C961}"/>
              </a:ext>
            </a:extLst>
          </p:cNvPr>
          <p:cNvSpPr>
            <a:spLocks noGrp="1"/>
          </p:cNvSpPr>
          <p:nvPr>
            <p:ph sz="quarter" idx="10" hasCustomPrompt="1"/>
          </p:nvPr>
        </p:nvSpPr>
        <p:spPr>
          <a:xfrm>
            <a:off x="304800" y="1409700"/>
            <a:ext cx="2667000" cy="4038600"/>
          </a:xfrm>
        </p:spPr>
        <p:txBody>
          <a:bodyPr anchor="ctr">
            <a:noAutofit/>
          </a:bodyPr>
          <a:lstStyle>
            <a:lvl1pPr algn="ctr">
              <a:defRPr sz="16600" b="1">
                <a:solidFill>
                  <a:schemeClr val="bg1"/>
                </a:solidFill>
              </a:defRPr>
            </a:lvl1pPr>
          </a:lstStyle>
          <a:p>
            <a:pPr lvl="0"/>
            <a:r>
              <a:rPr lang="en-US" dirty="0"/>
              <a:t>01</a:t>
            </a:r>
          </a:p>
        </p:txBody>
      </p:sp>
      <p:sp>
        <p:nvSpPr>
          <p:cNvPr id="25" name="Content Placeholder 23">
            <a:extLst>
              <a:ext uri="{FF2B5EF4-FFF2-40B4-BE49-F238E27FC236}">
                <a16:creationId xmlns:a16="http://schemas.microsoft.com/office/drawing/2014/main" id="{779C6749-B62E-4E11-7242-355174F66327}"/>
              </a:ext>
            </a:extLst>
          </p:cNvPr>
          <p:cNvSpPr>
            <a:spLocks noGrp="1"/>
          </p:cNvSpPr>
          <p:nvPr>
            <p:ph sz="quarter" idx="11" hasCustomPrompt="1"/>
          </p:nvPr>
        </p:nvSpPr>
        <p:spPr>
          <a:xfrm>
            <a:off x="3111500" y="2933700"/>
            <a:ext cx="3810000" cy="673100"/>
          </a:xfrm>
        </p:spPr>
        <p:txBody>
          <a:bodyPr anchor="ctr">
            <a:noAutofit/>
          </a:bodyPr>
          <a:lstStyle>
            <a:lvl1pPr algn="l">
              <a:defRPr sz="4000" b="1">
                <a:solidFill>
                  <a:schemeClr val="bg1"/>
                </a:solidFill>
              </a:defRPr>
            </a:lvl1pPr>
          </a:lstStyle>
          <a:p>
            <a:pPr lvl="0"/>
            <a:r>
              <a:rPr lang="en-US" dirty="0"/>
              <a:t>Section Divider</a:t>
            </a:r>
          </a:p>
        </p:txBody>
      </p:sp>
      <p:sp>
        <p:nvSpPr>
          <p:cNvPr id="26" name="Google Shape;204;p27">
            <a:extLst>
              <a:ext uri="{FF2B5EF4-FFF2-40B4-BE49-F238E27FC236}">
                <a16:creationId xmlns:a16="http://schemas.microsoft.com/office/drawing/2014/main" id="{DBE0C145-B1D5-EFCA-F1A7-8FC0D03B07F6}"/>
              </a:ext>
            </a:extLst>
          </p:cNvPr>
          <p:cNvSpPr/>
          <p:nvPr userDrawn="1"/>
        </p:nvSpPr>
        <p:spPr>
          <a:xfrm>
            <a:off x="3111500" y="3754400"/>
            <a:ext cx="4388303" cy="9900"/>
          </a:xfrm>
          <a:prstGeom prst="rect">
            <a:avLst/>
          </a:prstGeom>
          <a:gradFill>
            <a:gsLst>
              <a:gs pos="0">
                <a:srgbClr val="F0B157"/>
              </a:gs>
              <a:gs pos="100000">
                <a:srgbClr val="DA4085"/>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bg1"/>
              </a:solidFill>
            </a:endParaRPr>
          </a:p>
        </p:txBody>
      </p:sp>
      <p:pic>
        <p:nvPicPr>
          <p:cNvPr id="3" name="Google Shape;190;p26">
            <a:extLst>
              <a:ext uri="{FF2B5EF4-FFF2-40B4-BE49-F238E27FC236}">
                <a16:creationId xmlns:a16="http://schemas.microsoft.com/office/drawing/2014/main" id="{B7B9A186-B340-D225-EC80-6A03058FA9B7}"/>
              </a:ext>
            </a:extLst>
          </p:cNvPr>
          <p:cNvPicPr preferRelativeResize="0"/>
          <p:nvPr userDrawn="1"/>
        </p:nvPicPr>
        <p:blipFill rotWithShape="1">
          <a:blip r:embed="rId5">
            <a:alphaModFix/>
          </a:blip>
          <a:srcRect l="1352" r="1352"/>
          <a:stretch/>
        </p:blipFill>
        <p:spPr>
          <a:xfrm>
            <a:off x="7837415" y="0"/>
            <a:ext cx="4672085" cy="6857999"/>
          </a:xfrm>
          <a:prstGeom prst="rect">
            <a:avLst/>
          </a:prstGeom>
          <a:noFill/>
          <a:ln>
            <a:noFill/>
          </a:ln>
        </p:spPr>
      </p:pic>
    </p:spTree>
    <p:extLst>
      <p:ext uri="{BB962C8B-B14F-4D97-AF65-F5344CB8AC3E}">
        <p14:creationId xmlns:p14="http://schemas.microsoft.com/office/powerpoint/2010/main" val="20577716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Divid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477203F-111A-E3DE-9CF7-B64AB14A12C7}"/>
              </a:ext>
            </a:extLst>
          </p:cNvPr>
          <p:cNvGraphicFramePr>
            <a:graphicFrameLocks noChangeAspect="1"/>
          </p:cNvGraphicFramePr>
          <p:nvPr userDrawn="1">
            <p:custDataLst>
              <p:tags r:id="rId1"/>
            </p:custDataLst>
            <p:extLst>
              <p:ext uri="{D42A27DB-BD31-4B8C-83A1-F6EECF244321}">
                <p14:modId xmlns:p14="http://schemas.microsoft.com/office/powerpoint/2010/main" val="893382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477203F-111A-E3DE-9CF7-B64AB14A12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CEA1A9A9-5F8A-6F3B-F354-974694C42196}"/>
              </a:ext>
            </a:extLst>
          </p:cNvPr>
          <p:cNvSpPr/>
          <p:nvPr userDrawn="1"/>
        </p:nvSpPr>
        <p:spPr>
          <a:xfrm>
            <a:off x="0" y="0"/>
            <a:ext cx="12192000" cy="6858000"/>
          </a:xfrm>
          <a:prstGeom prst="rect">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4" name="Content Placeholder 23">
            <a:extLst>
              <a:ext uri="{FF2B5EF4-FFF2-40B4-BE49-F238E27FC236}">
                <a16:creationId xmlns:a16="http://schemas.microsoft.com/office/drawing/2014/main" id="{D0CCD328-04D9-1CD7-213C-7D0FD037C961}"/>
              </a:ext>
            </a:extLst>
          </p:cNvPr>
          <p:cNvSpPr>
            <a:spLocks noGrp="1"/>
          </p:cNvSpPr>
          <p:nvPr>
            <p:ph sz="quarter" idx="10" hasCustomPrompt="1"/>
          </p:nvPr>
        </p:nvSpPr>
        <p:spPr>
          <a:xfrm>
            <a:off x="304800" y="1409700"/>
            <a:ext cx="2667000" cy="4038600"/>
          </a:xfrm>
        </p:spPr>
        <p:txBody>
          <a:bodyPr anchor="ctr">
            <a:noAutofit/>
          </a:bodyPr>
          <a:lstStyle>
            <a:lvl1pPr algn="ctr">
              <a:defRPr sz="16600" b="1">
                <a:solidFill>
                  <a:schemeClr val="bg1"/>
                </a:solidFill>
              </a:defRPr>
            </a:lvl1pPr>
          </a:lstStyle>
          <a:p>
            <a:pPr lvl="0"/>
            <a:r>
              <a:rPr lang="en-US" dirty="0"/>
              <a:t>01</a:t>
            </a:r>
          </a:p>
        </p:txBody>
      </p:sp>
      <p:sp>
        <p:nvSpPr>
          <p:cNvPr id="25" name="Content Placeholder 23">
            <a:extLst>
              <a:ext uri="{FF2B5EF4-FFF2-40B4-BE49-F238E27FC236}">
                <a16:creationId xmlns:a16="http://schemas.microsoft.com/office/drawing/2014/main" id="{779C6749-B62E-4E11-7242-355174F66327}"/>
              </a:ext>
            </a:extLst>
          </p:cNvPr>
          <p:cNvSpPr>
            <a:spLocks noGrp="1"/>
          </p:cNvSpPr>
          <p:nvPr>
            <p:ph sz="quarter" idx="11" hasCustomPrompt="1"/>
          </p:nvPr>
        </p:nvSpPr>
        <p:spPr>
          <a:xfrm>
            <a:off x="3111500" y="2933700"/>
            <a:ext cx="3810000" cy="673100"/>
          </a:xfrm>
        </p:spPr>
        <p:txBody>
          <a:bodyPr anchor="ctr">
            <a:noAutofit/>
          </a:bodyPr>
          <a:lstStyle>
            <a:lvl1pPr algn="l">
              <a:defRPr sz="4000" b="1">
                <a:solidFill>
                  <a:schemeClr val="bg1"/>
                </a:solidFill>
              </a:defRPr>
            </a:lvl1pPr>
          </a:lstStyle>
          <a:p>
            <a:pPr lvl="0"/>
            <a:r>
              <a:rPr lang="en-US" dirty="0"/>
              <a:t>Section Divider</a:t>
            </a:r>
          </a:p>
        </p:txBody>
      </p:sp>
      <p:pic>
        <p:nvPicPr>
          <p:cNvPr id="3" name="Google Shape;190;p26">
            <a:extLst>
              <a:ext uri="{FF2B5EF4-FFF2-40B4-BE49-F238E27FC236}">
                <a16:creationId xmlns:a16="http://schemas.microsoft.com/office/drawing/2014/main" id="{B7B9A186-B340-D225-EC80-6A03058FA9B7}"/>
              </a:ext>
            </a:extLst>
          </p:cNvPr>
          <p:cNvPicPr preferRelativeResize="0"/>
          <p:nvPr userDrawn="1"/>
        </p:nvPicPr>
        <p:blipFill rotWithShape="1">
          <a:blip r:embed="rId5">
            <a:alphaModFix/>
          </a:blip>
          <a:srcRect l="1352" r="1352"/>
          <a:stretch/>
        </p:blipFill>
        <p:spPr>
          <a:xfrm>
            <a:off x="7837415" y="0"/>
            <a:ext cx="4672085" cy="6857999"/>
          </a:xfrm>
          <a:prstGeom prst="rect">
            <a:avLst/>
          </a:prstGeom>
          <a:noFill/>
          <a:ln>
            <a:noFill/>
          </a:ln>
        </p:spPr>
      </p:pic>
      <p:sp>
        <p:nvSpPr>
          <p:cNvPr id="4" name="Google Shape;204;p27">
            <a:extLst>
              <a:ext uri="{FF2B5EF4-FFF2-40B4-BE49-F238E27FC236}">
                <a16:creationId xmlns:a16="http://schemas.microsoft.com/office/drawing/2014/main" id="{436BB2E4-63A9-A795-10CE-D9F0EFA6C6A6}"/>
              </a:ext>
            </a:extLst>
          </p:cNvPr>
          <p:cNvSpPr/>
          <p:nvPr userDrawn="1"/>
        </p:nvSpPr>
        <p:spPr>
          <a:xfrm>
            <a:off x="3111500" y="3754400"/>
            <a:ext cx="4388303" cy="9900"/>
          </a:xfrm>
          <a:prstGeom prst="rect">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bg1"/>
              </a:solidFill>
            </a:endParaRPr>
          </a:p>
        </p:txBody>
      </p:sp>
    </p:spTree>
    <p:extLst>
      <p:ext uri="{BB962C8B-B14F-4D97-AF65-F5344CB8AC3E}">
        <p14:creationId xmlns:p14="http://schemas.microsoft.com/office/powerpoint/2010/main" val="1345455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6B4B449-8146-BBE7-0F38-B3CDB8C0CB15}"/>
              </a:ext>
            </a:extLst>
          </p:cNvPr>
          <p:cNvGraphicFramePr>
            <a:graphicFrameLocks noChangeAspect="1"/>
          </p:cNvGraphicFramePr>
          <p:nvPr userDrawn="1">
            <p:custDataLst>
              <p:tags r:id="rId1"/>
            </p:custDataLst>
            <p:extLst>
              <p:ext uri="{D42A27DB-BD31-4B8C-83A1-F6EECF244321}">
                <p14:modId xmlns:p14="http://schemas.microsoft.com/office/powerpoint/2010/main" val="2744772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D6B4B449-8146-BBE7-0F38-B3CDB8C0CB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2B172A40-1F66-E00B-8A4C-415BF3EC022E}"/>
              </a:ext>
            </a:extLst>
          </p:cNvPr>
          <p:cNvSpPr/>
          <p:nvPr userDrawn="1"/>
        </p:nvSpPr>
        <p:spPr>
          <a:xfrm>
            <a:off x="0" y="0"/>
            <a:ext cx="12192000" cy="6901074"/>
          </a:xfrm>
          <a:prstGeom prst="rect">
            <a:avLst/>
          </a:prstGeom>
          <a:gradFill flip="none" rotWithShape="1">
            <a:gsLst>
              <a:gs pos="47000">
                <a:schemeClr val="accent4"/>
              </a:gs>
              <a:gs pos="100000">
                <a:schemeClr val="accent6">
                  <a:lumMod val="40000"/>
                  <a:lumOff val="6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58B505E1-8B5C-6475-C11B-319EFBE4BE8D}"/>
              </a:ext>
            </a:extLst>
          </p:cNvPr>
          <p:cNvSpPr>
            <a:spLocks noGrp="1"/>
          </p:cNvSpPr>
          <p:nvPr>
            <p:ph type="sldNum" sz="quarter" idx="10"/>
          </p:nvPr>
        </p:nvSpPr>
        <p:spPr/>
        <p:txBody>
          <a:bodyPr/>
          <a:lstStyle>
            <a:lvl1pPr>
              <a:defRPr>
                <a:solidFill>
                  <a:schemeClr val="tx1"/>
                </a:solidFill>
              </a:defRPr>
            </a:lvl1pPr>
          </a:lstStyle>
          <a:p>
            <a:fld id="{FFA57618-8A3F-4BF2-AF0B-76D53F417244}" type="slidenum">
              <a:rPr lang="en-US" smtClean="0"/>
              <a:pPr/>
              <a:t>‹#›</a:t>
            </a:fld>
            <a:endParaRPr lang="en-US" dirty="0"/>
          </a:p>
        </p:txBody>
      </p:sp>
      <p:pic>
        <p:nvPicPr>
          <p:cNvPr id="8" name="Google Shape;190;p26">
            <a:extLst>
              <a:ext uri="{FF2B5EF4-FFF2-40B4-BE49-F238E27FC236}">
                <a16:creationId xmlns:a16="http://schemas.microsoft.com/office/drawing/2014/main" id="{907F4CF8-AF84-0FC5-805A-45ED09EDD024}"/>
              </a:ext>
            </a:extLst>
          </p:cNvPr>
          <p:cNvPicPr preferRelativeResize="0"/>
          <p:nvPr userDrawn="1"/>
        </p:nvPicPr>
        <p:blipFill rotWithShape="1">
          <a:blip r:embed="rId5">
            <a:alphaModFix/>
          </a:blip>
          <a:srcRect l="1352" r="1352"/>
          <a:stretch/>
        </p:blipFill>
        <p:spPr>
          <a:xfrm>
            <a:off x="7945422" y="1128513"/>
            <a:ext cx="3974148" cy="5833521"/>
          </a:xfrm>
          <a:prstGeom prst="rect">
            <a:avLst/>
          </a:prstGeom>
          <a:noFill/>
          <a:ln>
            <a:noFill/>
          </a:ln>
        </p:spPr>
      </p:pic>
      <p:pic>
        <p:nvPicPr>
          <p:cNvPr id="5" name="Google Shape;340;p43">
            <a:extLst>
              <a:ext uri="{FF2B5EF4-FFF2-40B4-BE49-F238E27FC236}">
                <a16:creationId xmlns:a16="http://schemas.microsoft.com/office/drawing/2014/main" id="{6DB9CC18-40C9-C722-2179-4F6E5D290AF6}"/>
              </a:ext>
            </a:extLst>
          </p:cNvPr>
          <p:cNvPicPr preferRelativeResize="0"/>
          <p:nvPr userDrawn="1"/>
        </p:nvPicPr>
        <p:blipFill>
          <a:blip r:embed="rId6">
            <a:alphaModFix/>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98513" y="353115"/>
            <a:ext cx="1489530" cy="630193"/>
          </a:xfrm>
          <a:prstGeom prst="rect">
            <a:avLst/>
          </a:prstGeom>
          <a:noFill/>
          <a:ln>
            <a:noFill/>
          </a:ln>
        </p:spPr>
      </p:pic>
      <p:sp>
        <p:nvSpPr>
          <p:cNvPr id="7" name="Subtitle 2">
            <a:extLst>
              <a:ext uri="{FF2B5EF4-FFF2-40B4-BE49-F238E27FC236}">
                <a16:creationId xmlns:a16="http://schemas.microsoft.com/office/drawing/2014/main" id="{05CBCF9F-D4AD-4E29-DF5E-3BF83698B506}"/>
              </a:ext>
            </a:extLst>
          </p:cNvPr>
          <p:cNvSpPr>
            <a:spLocks noGrp="1"/>
          </p:cNvSpPr>
          <p:nvPr>
            <p:ph type="subTitle" idx="1"/>
          </p:nvPr>
        </p:nvSpPr>
        <p:spPr>
          <a:xfrm>
            <a:off x="398514" y="3699092"/>
            <a:ext cx="6228892" cy="307777"/>
          </a:xfrm>
        </p:spPr>
        <p:txBody>
          <a:bodyPr wrap="square" lIns="0" tIns="0" rIns="0" bIns="0" anchor="t" anchorCtr="0">
            <a:spAutoFit/>
          </a:bodyPr>
          <a:lstStyle>
            <a:lvl1pPr marL="0" indent="0" algn="l">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30">
            <a:extLst>
              <a:ext uri="{FF2B5EF4-FFF2-40B4-BE49-F238E27FC236}">
                <a16:creationId xmlns:a16="http://schemas.microsoft.com/office/drawing/2014/main" id="{3D7BCF4C-FC3F-FCF2-8781-0E659CE4CBEF}"/>
              </a:ext>
            </a:extLst>
          </p:cNvPr>
          <p:cNvSpPr>
            <a:spLocks noGrp="1"/>
          </p:cNvSpPr>
          <p:nvPr>
            <p:ph type="body" sz="quarter" idx="11" hasCustomPrompt="1"/>
          </p:nvPr>
        </p:nvSpPr>
        <p:spPr>
          <a:xfrm>
            <a:off x="406400" y="6311900"/>
            <a:ext cx="2895600" cy="266700"/>
          </a:xfrm>
        </p:spPr>
        <p:txBody>
          <a:bodyPr/>
          <a:lstStyle>
            <a:lvl1pPr>
              <a:defRPr>
                <a:solidFill>
                  <a:schemeClr val="tx1"/>
                </a:solidFill>
              </a:defRPr>
            </a:lvl1pPr>
          </a:lstStyle>
          <a:p>
            <a:pPr lvl="0"/>
            <a:r>
              <a:rPr lang="en-US" dirty="0"/>
              <a:t>Presentation Date</a:t>
            </a:r>
          </a:p>
        </p:txBody>
      </p:sp>
      <p:sp>
        <p:nvSpPr>
          <p:cNvPr id="12" name="Title 1">
            <a:extLst>
              <a:ext uri="{FF2B5EF4-FFF2-40B4-BE49-F238E27FC236}">
                <a16:creationId xmlns:a16="http://schemas.microsoft.com/office/drawing/2014/main" id="{1B7C95BB-76AD-C579-FAEF-F282DAC84218}"/>
              </a:ext>
            </a:extLst>
          </p:cNvPr>
          <p:cNvSpPr>
            <a:spLocks noGrp="1"/>
          </p:cNvSpPr>
          <p:nvPr>
            <p:ph type="ctrTitle"/>
          </p:nvPr>
        </p:nvSpPr>
        <p:spPr>
          <a:xfrm>
            <a:off x="398513" y="2986784"/>
            <a:ext cx="7596911" cy="553998"/>
          </a:xfrm>
        </p:spPr>
        <p:txBody>
          <a:bodyPr vert="horz" wrap="square" lIns="0" tIns="0" rIns="0" bIns="0" anchor="b" anchorCtr="0">
            <a:spAutoFit/>
          </a:bodyPr>
          <a:lstStyle>
            <a:lvl1pPr algn="l">
              <a:defRPr sz="4000"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1555377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Divid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477203F-111A-E3DE-9CF7-B64AB14A12C7}"/>
              </a:ext>
            </a:extLst>
          </p:cNvPr>
          <p:cNvGraphicFramePr>
            <a:graphicFrameLocks noChangeAspect="1"/>
          </p:cNvGraphicFramePr>
          <p:nvPr userDrawn="1">
            <p:custDataLst>
              <p:tags r:id="rId1"/>
            </p:custDataLst>
            <p:extLst>
              <p:ext uri="{D42A27DB-BD31-4B8C-83A1-F6EECF244321}">
                <p14:modId xmlns:p14="http://schemas.microsoft.com/office/powerpoint/2010/main" val="893382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477203F-111A-E3DE-9CF7-B64AB14A12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CEA1A9A9-5F8A-6F3B-F354-974694C42196}"/>
              </a:ext>
            </a:extLst>
          </p:cNvPr>
          <p:cNvSpPr/>
          <p:nvPr userDrawn="1"/>
        </p:nvSpPr>
        <p:spPr>
          <a:xfrm>
            <a:off x="0" y="0"/>
            <a:ext cx="12192000" cy="6858000"/>
          </a:xfrm>
          <a:prstGeom prst="rect">
            <a:avLst/>
          </a:prstGeom>
          <a:gradFill>
            <a:gsLst>
              <a:gs pos="0">
                <a:schemeClr val="accent3"/>
              </a:gs>
              <a:gs pos="100000">
                <a:srgbClr val="C88B3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4" name="Content Placeholder 23">
            <a:extLst>
              <a:ext uri="{FF2B5EF4-FFF2-40B4-BE49-F238E27FC236}">
                <a16:creationId xmlns:a16="http://schemas.microsoft.com/office/drawing/2014/main" id="{D0CCD328-04D9-1CD7-213C-7D0FD037C961}"/>
              </a:ext>
            </a:extLst>
          </p:cNvPr>
          <p:cNvSpPr>
            <a:spLocks noGrp="1"/>
          </p:cNvSpPr>
          <p:nvPr>
            <p:ph sz="quarter" idx="10" hasCustomPrompt="1"/>
          </p:nvPr>
        </p:nvSpPr>
        <p:spPr>
          <a:xfrm>
            <a:off x="304800" y="1409700"/>
            <a:ext cx="2667000" cy="4038600"/>
          </a:xfrm>
        </p:spPr>
        <p:txBody>
          <a:bodyPr anchor="ctr">
            <a:noAutofit/>
          </a:bodyPr>
          <a:lstStyle>
            <a:lvl1pPr algn="ctr">
              <a:defRPr sz="16600" b="1">
                <a:solidFill>
                  <a:schemeClr val="bg1"/>
                </a:solidFill>
              </a:defRPr>
            </a:lvl1pPr>
          </a:lstStyle>
          <a:p>
            <a:pPr lvl="0"/>
            <a:r>
              <a:rPr lang="en-US" dirty="0"/>
              <a:t>01</a:t>
            </a:r>
          </a:p>
        </p:txBody>
      </p:sp>
      <p:sp>
        <p:nvSpPr>
          <p:cNvPr id="25" name="Content Placeholder 23">
            <a:extLst>
              <a:ext uri="{FF2B5EF4-FFF2-40B4-BE49-F238E27FC236}">
                <a16:creationId xmlns:a16="http://schemas.microsoft.com/office/drawing/2014/main" id="{779C6749-B62E-4E11-7242-355174F66327}"/>
              </a:ext>
            </a:extLst>
          </p:cNvPr>
          <p:cNvSpPr>
            <a:spLocks noGrp="1"/>
          </p:cNvSpPr>
          <p:nvPr>
            <p:ph sz="quarter" idx="11" hasCustomPrompt="1"/>
          </p:nvPr>
        </p:nvSpPr>
        <p:spPr>
          <a:xfrm>
            <a:off x="3111500" y="2933700"/>
            <a:ext cx="3810000" cy="673100"/>
          </a:xfrm>
        </p:spPr>
        <p:txBody>
          <a:bodyPr anchor="ctr">
            <a:noAutofit/>
          </a:bodyPr>
          <a:lstStyle>
            <a:lvl1pPr algn="l">
              <a:defRPr sz="4000" b="1">
                <a:solidFill>
                  <a:schemeClr val="bg1"/>
                </a:solidFill>
              </a:defRPr>
            </a:lvl1pPr>
          </a:lstStyle>
          <a:p>
            <a:pPr lvl="0"/>
            <a:r>
              <a:rPr lang="en-US" dirty="0"/>
              <a:t>Section Divider</a:t>
            </a:r>
          </a:p>
        </p:txBody>
      </p:sp>
      <p:sp>
        <p:nvSpPr>
          <p:cNvPr id="26" name="Google Shape;204;p27">
            <a:extLst>
              <a:ext uri="{FF2B5EF4-FFF2-40B4-BE49-F238E27FC236}">
                <a16:creationId xmlns:a16="http://schemas.microsoft.com/office/drawing/2014/main" id="{DBE0C145-B1D5-EFCA-F1A7-8FC0D03B07F6}"/>
              </a:ext>
            </a:extLst>
          </p:cNvPr>
          <p:cNvSpPr/>
          <p:nvPr userDrawn="1"/>
        </p:nvSpPr>
        <p:spPr>
          <a:xfrm>
            <a:off x="3111500" y="3754400"/>
            <a:ext cx="4388303" cy="9900"/>
          </a:xfrm>
          <a:prstGeom prst="rect">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bg1"/>
              </a:solidFill>
            </a:endParaRPr>
          </a:p>
        </p:txBody>
      </p:sp>
      <p:pic>
        <p:nvPicPr>
          <p:cNvPr id="3" name="Google Shape;190;p26">
            <a:extLst>
              <a:ext uri="{FF2B5EF4-FFF2-40B4-BE49-F238E27FC236}">
                <a16:creationId xmlns:a16="http://schemas.microsoft.com/office/drawing/2014/main" id="{B7B9A186-B340-D225-EC80-6A03058FA9B7}"/>
              </a:ext>
            </a:extLst>
          </p:cNvPr>
          <p:cNvPicPr preferRelativeResize="0"/>
          <p:nvPr userDrawn="1"/>
        </p:nvPicPr>
        <p:blipFill rotWithShape="1">
          <a:blip r:embed="rId5">
            <a:alphaModFix/>
          </a:blip>
          <a:srcRect l="1352" r="1352"/>
          <a:stretch/>
        </p:blipFill>
        <p:spPr>
          <a:xfrm>
            <a:off x="7837415" y="0"/>
            <a:ext cx="4672085" cy="6857999"/>
          </a:xfrm>
          <a:prstGeom prst="rect">
            <a:avLst/>
          </a:prstGeom>
          <a:noFill/>
          <a:ln>
            <a:noFill/>
          </a:ln>
        </p:spPr>
      </p:pic>
    </p:spTree>
    <p:extLst>
      <p:ext uri="{BB962C8B-B14F-4D97-AF65-F5344CB8AC3E}">
        <p14:creationId xmlns:p14="http://schemas.microsoft.com/office/powerpoint/2010/main" val="6553605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Section Divid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477203F-111A-E3DE-9CF7-B64AB14A12C7}"/>
              </a:ext>
            </a:extLst>
          </p:cNvPr>
          <p:cNvGraphicFramePr>
            <a:graphicFrameLocks noChangeAspect="1"/>
          </p:cNvGraphicFramePr>
          <p:nvPr userDrawn="1">
            <p:custDataLst>
              <p:tags r:id="rId1"/>
            </p:custDataLst>
            <p:extLst>
              <p:ext uri="{D42A27DB-BD31-4B8C-83A1-F6EECF244321}">
                <p14:modId xmlns:p14="http://schemas.microsoft.com/office/powerpoint/2010/main" val="339833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477203F-111A-E3DE-9CF7-B64AB14A12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00E702EE-C01F-AF3E-B668-69D5428FFC84}"/>
              </a:ext>
            </a:extLst>
          </p:cNvPr>
          <p:cNvSpPr/>
          <p:nvPr userDrawn="1"/>
        </p:nvSpPr>
        <p:spPr>
          <a:xfrm flipH="1">
            <a:off x="0" y="0"/>
            <a:ext cx="12192000" cy="6858000"/>
          </a:xfrm>
          <a:prstGeom prst="rect">
            <a:avLst/>
          </a:prstGeom>
          <a:gradFill>
            <a:gsLst>
              <a:gs pos="45000">
                <a:schemeClr val="accent3"/>
              </a:gs>
              <a:gs pos="0">
                <a:srgbClr val="A33979"/>
              </a:gs>
              <a:gs pos="100000">
                <a:schemeClr val="bg1"/>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4" name="Content Placeholder 23">
            <a:extLst>
              <a:ext uri="{FF2B5EF4-FFF2-40B4-BE49-F238E27FC236}">
                <a16:creationId xmlns:a16="http://schemas.microsoft.com/office/drawing/2014/main" id="{D0CCD328-04D9-1CD7-213C-7D0FD037C961}"/>
              </a:ext>
            </a:extLst>
          </p:cNvPr>
          <p:cNvSpPr>
            <a:spLocks noGrp="1"/>
          </p:cNvSpPr>
          <p:nvPr>
            <p:ph sz="quarter" idx="10" hasCustomPrompt="1"/>
          </p:nvPr>
        </p:nvSpPr>
        <p:spPr>
          <a:xfrm>
            <a:off x="304800" y="1409700"/>
            <a:ext cx="2667000" cy="4038600"/>
          </a:xfrm>
        </p:spPr>
        <p:txBody>
          <a:bodyPr anchor="ctr">
            <a:noAutofit/>
          </a:bodyPr>
          <a:lstStyle>
            <a:lvl1pPr algn="ctr">
              <a:defRPr sz="16600" b="1">
                <a:solidFill>
                  <a:schemeClr val="accent1"/>
                </a:solidFill>
              </a:defRPr>
            </a:lvl1pPr>
          </a:lstStyle>
          <a:p>
            <a:pPr lvl="0"/>
            <a:r>
              <a:rPr lang="en-US" dirty="0"/>
              <a:t>01</a:t>
            </a:r>
          </a:p>
        </p:txBody>
      </p:sp>
      <p:sp>
        <p:nvSpPr>
          <p:cNvPr id="25" name="Content Placeholder 23">
            <a:extLst>
              <a:ext uri="{FF2B5EF4-FFF2-40B4-BE49-F238E27FC236}">
                <a16:creationId xmlns:a16="http://schemas.microsoft.com/office/drawing/2014/main" id="{779C6749-B62E-4E11-7242-355174F66327}"/>
              </a:ext>
            </a:extLst>
          </p:cNvPr>
          <p:cNvSpPr>
            <a:spLocks noGrp="1"/>
          </p:cNvSpPr>
          <p:nvPr>
            <p:ph sz="quarter" idx="11" hasCustomPrompt="1"/>
          </p:nvPr>
        </p:nvSpPr>
        <p:spPr>
          <a:xfrm>
            <a:off x="3111500" y="2933700"/>
            <a:ext cx="3810000" cy="673100"/>
          </a:xfrm>
        </p:spPr>
        <p:txBody>
          <a:bodyPr anchor="ctr">
            <a:noAutofit/>
          </a:bodyPr>
          <a:lstStyle>
            <a:lvl1pPr algn="l">
              <a:defRPr sz="4000" b="1">
                <a:solidFill>
                  <a:schemeClr val="accent1"/>
                </a:solidFill>
              </a:defRPr>
            </a:lvl1pPr>
          </a:lstStyle>
          <a:p>
            <a:pPr lvl="0"/>
            <a:r>
              <a:rPr lang="en-US" dirty="0"/>
              <a:t>Section Divider</a:t>
            </a:r>
          </a:p>
        </p:txBody>
      </p:sp>
      <p:pic>
        <p:nvPicPr>
          <p:cNvPr id="3" name="Google Shape;190;p26">
            <a:extLst>
              <a:ext uri="{FF2B5EF4-FFF2-40B4-BE49-F238E27FC236}">
                <a16:creationId xmlns:a16="http://schemas.microsoft.com/office/drawing/2014/main" id="{B7B9A186-B340-D225-EC80-6A03058FA9B7}"/>
              </a:ext>
            </a:extLst>
          </p:cNvPr>
          <p:cNvPicPr preferRelativeResize="0"/>
          <p:nvPr userDrawn="1"/>
        </p:nvPicPr>
        <p:blipFill rotWithShape="1">
          <a:blip r:embed="rId5">
            <a:alphaModFix/>
          </a:blip>
          <a:srcRect l="1352" r="1352"/>
          <a:stretch/>
        </p:blipFill>
        <p:spPr>
          <a:xfrm>
            <a:off x="7837415" y="0"/>
            <a:ext cx="4672085" cy="6857999"/>
          </a:xfrm>
          <a:prstGeom prst="rect">
            <a:avLst/>
          </a:prstGeom>
          <a:noFill/>
          <a:ln>
            <a:noFill/>
          </a:ln>
        </p:spPr>
      </p:pic>
      <p:sp>
        <p:nvSpPr>
          <p:cNvPr id="26" name="Google Shape;204;p27">
            <a:extLst>
              <a:ext uri="{FF2B5EF4-FFF2-40B4-BE49-F238E27FC236}">
                <a16:creationId xmlns:a16="http://schemas.microsoft.com/office/drawing/2014/main" id="{DBE0C145-B1D5-EFCA-F1A7-8FC0D03B07F6}"/>
              </a:ext>
            </a:extLst>
          </p:cNvPr>
          <p:cNvSpPr/>
          <p:nvPr userDrawn="1"/>
        </p:nvSpPr>
        <p:spPr>
          <a:xfrm>
            <a:off x="3111500" y="3754400"/>
            <a:ext cx="4388303" cy="9900"/>
          </a:xfrm>
          <a:prstGeom prst="rect">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bg1"/>
              </a:solidFill>
            </a:endParaRPr>
          </a:p>
        </p:txBody>
      </p:sp>
    </p:spTree>
    <p:extLst>
      <p:ext uri="{BB962C8B-B14F-4D97-AF65-F5344CB8AC3E}">
        <p14:creationId xmlns:p14="http://schemas.microsoft.com/office/powerpoint/2010/main" val="2966358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6 peop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DC35BE1-D81F-7975-7E7E-3EE4F80AB24B}"/>
              </a:ext>
            </a:extLst>
          </p:cNvPr>
          <p:cNvGraphicFramePr>
            <a:graphicFrameLocks noChangeAspect="1"/>
          </p:cNvGraphicFramePr>
          <p:nvPr userDrawn="1">
            <p:custDataLst>
              <p:tags r:id="rId1"/>
            </p:custDataLst>
            <p:extLst>
              <p:ext uri="{D42A27DB-BD31-4B8C-83A1-F6EECF244321}">
                <p14:modId xmlns:p14="http://schemas.microsoft.com/office/powerpoint/2010/main" val="435398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DC35BE1-D81F-7975-7E7E-3EE4F80AB2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8732D6C0-9230-4D28-B713-CD0612D54877}"/>
              </a:ext>
            </a:extLst>
          </p:cNvPr>
          <p:cNvSpPr>
            <a:spLocks noGrp="1"/>
          </p:cNvSpPr>
          <p:nvPr>
            <p:ph sz="half" idx="2" hasCustomPrompt="1"/>
          </p:nvPr>
        </p:nvSpPr>
        <p:spPr>
          <a:xfrm>
            <a:off x="307976" y="1282788"/>
            <a:ext cx="11477624" cy="685712"/>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endParaRPr lang="en-GB"/>
          </a:p>
        </p:txBody>
      </p:sp>
      <p:sp>
        <p:nvSpPr>
          <p:cNvPr id="30" name="Picture Placeholder 29">
            <a:extLst>
              <a:ext uri="{FF2B5EF4-FFF2-40B4-BE49-F238E27FC236}">
                <a16:creationId xmlns:a16="http://schemas.microsoft.com/office/drawing/2014/main" id="{449430E9-4E12-4E92-A562-6528C977A682}"/>
              </a:ext>
            </a:extLst>
          </p:cNvPr>
          <p:cNvSpPr>
            <a:spLocks noGrp="1"/>
          </p:cNvSpPr>
          <p:nvPr>
            <p:ph type="pic" sz="quarter" idx="13"/>
          </p:nvPr>
        </p:nvSpPr>
        <p:spPr>
          <a:xfrm>
            <a:off x="546183" y="2563725"/>
            <a:ext cx="1528776" cy="1528776"/>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5"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38" name="TextBox 37">
            <a:extLst>
              <a:ext uri="{FF2B5EF4-FFF2-40B4-BE49-F238E27FC236}">
                <a16:creationId xmlns:a16="http://schemas.microsoft.com/office/drawing/2014/main" id="{4F19B609-5A79-45DA-A4B9-3BD3CE4B6BDF}"/>
              </a:ext>
            </a:extLst>
          </p:cNvPr>
          <p:cNvSpPr txBox="1"/>
          <p:nvPr userDrawn="1"/>
        </p:nvSpPr>
        <p:spPr>
          <a:xfrm>
            <a:off x="380999" y="365126"/>
            <a:ext cx="10947400" cy="442913"/>
          </a:xfrm>
          <a:prstGeom prst="rect">
            <a:avLst/>
          </a:prstGeom>
          <a:noFill/>
        </p:spPr>
        <p:txBody>
          <a:bodyPr wrap="square" lIns="0" tIns="0" rIns="0" bIns="0" rtlCol="0">
            <a:noAutofit/>
          </a:bodyPr>
          <a:lstStyle/>
          <a:p>
            <a:r>
              <a:rPr lang="en-US" sz="3200" b="1" dirty="0">
                <a:solidFill>
                  <a:schemeClr val="tx2"/>
                </a:solidFill>
              </a:rPr>
              <a:t>Who we are</a:t>
            </a:r>
            <a:endParaRPr lang="en-GB" sz="3200" b="1" dirty="0">
              <a:solidFill>
                <a:schemeClr val="tx2"/>
              </a:solidFill>
            </a:endParaRPr>
          </a:p>
        </p:txBody>
      </p:sp>
      <p:sp>
        <p:nvSpPr>
          <p:cNvPr id="51" name="Text Placeholder 50">
            <a:extLst>
              <a:ext uri="{FF2B5EF4-FFF2-40B4-BE49-F238E27FC236}">
                <a16:creationId xmlns:a16="http://schemas.microsoft.com/office/drawing/2014/main" id="{DBF34D24-E4EF-4041-8021-96B849ACD432}"/>
              </a:ext>
            </a:extLst>
          </p:cNvPr>
          <p:cNvSpPr>
            <a:spLocks noGrp="1"/>
          </p:cNvSpPr>
          <p:nvPr>
            <p:ph type="body" sz="quarter" idx="19" hasCustomPrompt="1"/>
          </p:nvPr>
        </p:nvSpPr>
        <p:spPr>
          <a:xfrm>
            <a:off x="569823" y="4247331"/>
            <a:ext cx="1523343" cy="274638"/>
          </a:xfrm>
          <a:prstGeom prst="rect">
            <a:avLst/>
          </a:prstGeom>
        </p:spPr>
        <p:txBody>
          <a:bodyPr anchor="ctr">
            <a:noAutofit/>
          </a:bodyPr>
          <a:lstStyle>
            <a:lvl1pPr marL="0" algn="ctr">
              <a:buNone/>
              <a:defRPr sz="1000">
                <a:solidFill>
                  <a:schemeClr val="tx2"/>
                </a:solidFill>
              </a:defRPr>
            </a:lvl1pPr>
          </a:lstStyle>
          <a:p>
            <a:pPr marL="0" marR="0" lvl="0" indent="-28575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NAME LASTNAME</a:t>
            </a:r>
            <a:br>
              <a:rPr lang="en-US"/>
            </a:br>
            <a:r>
              <a:rPr lang="en-US"/>
              <a:t>JOB TITLE</a:t>
            </a:r>
            <a:endParaRPr lang="en-GB"/>
          </a:p>
        </p:txBody>
      </p:sp>
      <p:sp>
        <p:nvSpPr>
          <p:cNvPr id="31" name="Picture Placeholder 30">
            <a:extLst>
              <a:ext uri="{FF2B5EF4-FFF2-40B4-BE49-F238E27FC236}">
                <a16:creationId xmlns:a16="http://schemas.microsoft.com/office/drawing/2014/main" id="{F7B5708A-B3B1-40EF-BDDE-2E3914DA4AD8}"/>
              </a:ext>
            </a:extLst>
          </p:cNvPr>
          <p:cNvSpPr>
            <a:spLocks noGrp="1"/>
          </p:cNvSpPr>
          <p:nvPr>
            <p:ph type="pic" sz="quarter" idx="20"/>
          </p:nvPr>
        </p:nvSpPr>
        <p:spPr>
          <a:xfrm>
            <a:off x="2504208" y="2563725"/>
            <a:ext cx="1495807" cy="1495807"/>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6"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32" name="Text Placeholder 50">
            <a:extLst>
              <a:ext uri="{FF2B5EF4-FFF2-40B4-BE49-F238E27FC236}">
                <a16:creationId xmlns:a16="http://schemas.microsoft.com/office/drawing/2014/main" id="{DFFAE44A-0D9C-4601-90DD-C1DA0545FA96}"/>
              </a:ext>
            </a:extLst>
          </p:cNvPr>
          <p:cNvSpPr>
            <a:spLocks noGrp="1"/>
          </p:cNvSpPr>
          <p:nvPr>
            <p:ph type="body" sz="quarter" idx="21" hasCustomPrompt="1"/>
          </p:nvPr>
        </p:nvSpPr>
        <p:spPr>
          <a:xfrm>
            <a:off x="2494880" y="4247331"/>
            <a:ext cx="1523343" cy="274638"/>
          </a:xfrm>
          <a:prstGeom prst="rect">
            <a:avLst/>
          </a:prstGeom>
        </p:spPr>
        <p:txBody>
          <a:bodyPr anchor="ctr">
            <a:noAutofit/>
          </a:bodyPr>
          <a:lstStyle>
            <a:lvl1pPr marL="0" algn="ctr">
              <a:buNone/>
              <a:defRPr sz="1000">
                <a:solidFill>
                  <a:schemeClr val="tx2"/>
                </a:solidFill>
              </a:defRPr>
            </a:lvl1pPr>
          </a:lstStyle>
          <a:p>
            <a:pPr marL="0" marR="0" lvl="0" indent="-28575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NAME LASTNAME</a:t>
            </a:r>
            <a:br>
              <a:rPr lang="en-US"/>
            </a:br>
            <a:r>
              <a:rPr lang="en-US"/>
              <a:t>JOB TITLE</a:t>
            </a:r>
            <a:endParaRPr lang="en-GB"/>
          </a:p>
        </p:txBody>
      </p:sp>
      <p:sp>
        <p:nvSpPr>
          <p:cNvPr id="33" name="Picture Placeholder 32">
            <a:extLst>
              <a:ext uri="{FF2B5EF4-FFF2-40B4-BE49-F238E27FC236}">
                <a16:creationId xmlns:a16="http://schemas.microsoft.com/office/drawing/2014/main" id="{EC50A1C9-E2E6-4D50-8C78-6083224A496D}"/>
              </a:ext>
            </a:extLst>
          </p:cNvPr>
          <p:cNvSpPr>
            <a:spLocks noGrp="1"/>
          </p:cNvSpPr>
          <p:nvPr>
            <p:ph type="pic" sz="quarter" idx="22"/>
          </p:nvPr>
        </p:nvSpPr>
        <p:spPr>
          <a:xfrm>
            <a:off x="4396288" y="2563725"/>
            <a:ext cx="1528776" cy="1528776"/>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7"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34" name="Text Placeholder 50">
            <a:extLst>
              <a:ext uri="{FF2B5EF4-FFF2-40B4-BE49-F238E27FC236}">
                <a16:creationId xmlns:a16="http://schemas.microsoft.com/office/drawing/2014/main" id="{13E7045A-089D-4477-BFB5-420E9E385A36}"/>
              </a:ext>
            </a:extLst>
          </p:cNvPr>
          <p:cNvSpPr>
            <a:spLocks noGrp="1"/>
          </p:cNvSpPr>
          <p:nvPr>
            <p:ph type="body" sz="quarter" idx="23" hasCustomPrompt="1"/>
          </p:nvPr>
        </p:nvSpPr>
        <p:spPr>
          <a:xfrm>
            <a:off x="4419928" y="4247331"/>
            <a:ext cx="1523343" cy="274638"/>
          </a:xfrm>
          <a:prstGeom prst="rect">
            <a:avLst/>
          </a:prstGeom>
        </p:spPr>
        <p:txBody>
          <a:bodyPr anchor="ctr">
            <a:noAutofit/>
          </a:bodyPr>
          <a:lstStyle>
            <a:lvl1pPr marL="0" algn="ctr">
              <a:buNone/>
              <a:defRPr sz="1000">
                <a:solidFill>
                  <a:schemeClr val="tx2"/>
                </a:solidFill>
              </a:defRPr>
            </a:lvl1pPr>
          </a:lstStyle>
          <a:p>
            <a:pPr marL="0" marR="0" lvl="0" indent="-28575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NAME LASTNAME</a:t>
            </a:r>
            <a:br>
              <a:rPr lang="en-US"/>
            </a:br>
            <a:r>
              <a:rPr lang="en-US"/>
              <a:t>JOB TITLE</a:t>
            </a:r>
            <a:endParaRPr lang="en-GB"/>
          </a:p>
        </p:txBody>
      </p:sp>
      <p:sp>
        <p:nvSpPr>
          <p:cNvPr id="35" name="Picture Placeholder 34">
            <a:extLst>
              <a:ext uri="{FF2B5EF4-FFF2-40B4-BE49-F238E27FC236}">
                <a16:creationId xmlns:a16="http://schemas.microsoft.com/office/drawing/2014/main" id="{930D2F98-F629-48B0-A19D-A17906B14271}"/>
              </a:ext>
            </a:extLst>
          </p:cNvPr>
          <p:cNvSpPr>
            <a:spLocks noGrp="1"/>
          </p:cNvSpPr>
          <p:nvPr>
            <p:ph type="pic" sz="quarter" idx="24"/>
          </p:nvPr>
        </p:nvSpPr>
        <p:spPr>
          <a:xfrm>
            <a:off x="6309316" y="2563725"/>
            <a:ext cx="1528776" cy="1528776"/>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8"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36" name="Text Placeholder 50">
            <a:extLst>
              <a:ext uri="{FF2B5EF4-FFF2-40B4-BE49-F238E27FC236}">
                <a16:creationId xmlns:a16="http://schemas.microsoft.com/office/drawing/2014/main" id="{6C7A14B0-8179-4069-8330-F5F4768DF620}"/>
              </a:ext>
            </a:extLst>
          </p:cNvPr>
          <p:cNvSpPr>
            <a:spLocks noGrp="1"/>
          </p:cNvSpPr>
          <p:nvPr>
            <p:ph type="body" sz="quarter" idx="25" hasCustomPrompt="1"/>
          </p:nvPr>
        </p:nvSpPr>
        <p:spPr>
          <a:xfrm>
            <a:off x="6332956" y="4247331"/>
            <a:ext cx="1523343" cy="274638"/>
          </a:xfrm>
          <a:prstGeom prst="rect">
            <a:avLst/>
          </a:prstGeom>
        </p:spPr>
        <p:txBody>
          <a:bodyPr anchor="ctr">
            <a:noAutofit/>
          </a:bodyPr>
          <a:lstStyle>
            <a:lvl1pPr marL="0" algn="ctr">
              <a:buNone/>
              <a:defRPr sz="1000">
                <a:solidFill>
                  <a:schemeClr val="tx2"/>
                </a:solidFill>
              </a:defRPr>
            </a:lvl1pPr>
          </a:lstStyle>
          <a:p>
            <a:pPr marL="0" marR="0" lvl="0" indent="-28575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NAME LASTNAME</a:t>
            </a:r>
            <a:br>
              <a:rPr lang="en-US"/>
            </a:br>
            <a:r>
              <a:rPr lang="en-US"/>
              <a:t>JOB TITLE</a:t>
            </a:r>
            <a:endParaRPr lang="en-GB"/>
          </a:p>
        </p:txBody>
      </p:sp>
      <p:sp>
        <p:nvSpPr>
          <p:cNvPr id="37" name="Picture Placeholder 36">
            <a:extLst>
              <a:ext uri="{FF2B5EF4-FFF2-40B4-BE49-F238E27FC236}">
                <a16:creationId xmlns:a16="http://schemas.microsoft.com/office/drawing/2014/main" id="{3A8905D2-F921-4D41-8F22-8C5861EDFFFC}"/>
              </a:ext>
            </a:extLst>
          </p:cNvPr>
          <p:cNvSpPr>
            <a:spLocks noGrp="1"/>
          </p:cNvSpPr>
          <p:nvPr>
            <p:ph type="pic" sz="quarter" idx="26"/>
          </p:nvPr>
        </p:nvSpPr>
        <p:spPr>
          <a:xfrm>
            <a:off x="8210300" y="2563725"/>
            <a:ext cx="1528776" cy="1528776"/>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9"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49" name="Text Placeholder 50">
            <a:extLst>
              <a:ext uri="{FF2B5EF4-FFF2-40B4-BE49-F238E27FC236}">
                <a16:creationId xmlns:a16="http://schemas.microsoft.com/office/drawing/2014/main" id="{AE91822D-762E-4802-A380-D6A74267E208}"/>
              </a:ext>
            </a:extLst>
          </p:cNvPr>
          <p:cNvSpPr>
            <a:spLocks noGrp="1"/>
          </p:cNvSpPr>
          <p:nvPr>
            <p:ph type="body" sz="quarter" idx="27" hasCustomPrompt="1"/>
          </p:nvPr>
        </p:nvSpPr>
        <p:spPr>
          <a:xfrm>
            <a:off x="8233940" y="4247331"/>
            <a:ext cx="1523343" cy="274638"/>
          </a:xfrm>
          <a:prstGeom prst="rect">
            <a:avLst/>
          </a:prstGeom>
        </p:spPr>
        <p:txBody>
          <a:bodyPr anchor="ctr">
            <a:noAutofit/>
          </a:bodyPr>
          <a:lstStyle>
            <a:lvl1pPr marL="0" algn="ctr">
              <a:buNone/>
              <a:defRPr sz="1000">
                <a:solidFill>
                  <a:schemeClr val="tx2"/>
                </a:solidFill>
              </a:defRPr>
            </a:lvl1pPr>
          </a:lstStyle>
          <a:p>
            <a:pPr marL="0" marR="0" lvl="0" indent="-28575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NAME LASTNAME</a:t>
            </a:r>
            <a:br>
              <a:rPr lang="en-US"/>
            </a:br>
            <a:r>
              <a:rPr lang="en-US"/>
              <a:t>JOB TITLE</a:t>
            </a:r>
            <a:endParaRPr lang="en-GB"/>
          </a:p>
        </p:txBody>
      </p:sp>
      <p:sp>
        <p:nvSpPr>
          <p:cNvPr id="50" name="Picture Placeholder 49">
            <a:extLst>
              <a:ext uri="{FF2B5EF4-FFF2-40B4-BE49-F238E27FC236}">
                <a16:creationId xmlns:a16="http://schemas.microsoft.com/office/drawing/2014/main" id="{F4E7808C-3CA7-424C-9339-D7B363B45564}"/>
              </a:ext>
            </a:extLst>
          </p:cNvPr>
          <p:cNvSpPr>
            <a:spLocks noGrp="1"/>
          </p:cNvSpPr>
          <p:nvPr>
            <p:ph type="pic" sz="quarter" idx="28"/>
          </p:nvPr>
        </p:nvSpPr>
        <p:spPr>
          <a:xfrm>
            <a:off x="10136142" y="2563725"/>
            <a:ext cx="1528776" cy="1528776"/>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10"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52" name="Text Placeholder 50">
            <a:extLst>
              <a:ext uri="{FF2B5EF4-FFF2-40B4-BE49-F238E27FC236}">
                <a16:creationId xmlns:a16="http://schemas.microsoft.com/office/drawing/2014/main" id="{16708135-F5A5-427C-9B18-000AFF692AA6}"/>
              </a:ext>
            </a:extLst>
          </p:cNvPr>
          <p:cNvSpPr>
            <a:spLocks noGrp="1"/>
          </p:cNvSpPr>
          <p:nvPr>
            <p:ph type="body" sz="quarter" idx="29" hasCustomPrompt="1"/>
          </p:nvPr>
        </p:nvSpPr>
        <p:spPr>
          <a:xfrm>
            <a:off x="10159782" y="4247331"/>
            <a:ext cx="1523343" cy="274638"/>
          </a:xfrm>
          <a:prstGeom prst="rect">
            <a:avLst/>
          </a:prstGeom>
        </p:spPr>
        <p:txBody>
          <a:bodyPr anchor="ctr">
            <a:noAutofit/>
          </a:bodyPr>
          <a:lstStyle>
            <a:lvl1pPr marL="0" algn="ctr">
              <a:buNone/>
              <a:defRPr sz="1000">
                <a:solidFill>
                  <a:schemeClr val="tx2"/>
                </a:solidFill>
              </a:defRPr>
            </a:lvl1pPr>
          </a:lstStyle>
          <a:p>
            <a:pPr marL="0" marR="0" lvl="0" indent="-28575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a:t>NAME LASTNAME</a:t>
            </a:r>
            <a:br>
              <a:rPr lang="en-US"/>
            </a:br>
            <a:r>
              <a:rPr lang="en-US"/>
              <a:t>JOB TITLE</a:t>
            </a:r>
            <a:endParaRPr lang="en-GB"/>
          </a:p>
        </p:txBody>
      </p:sp>
      <p:sp>
        <p:nvSpPr>
          <p:cNvPr id="22" name="Content Placeholder 3">
            <a:extLst>
              <a:ext uri="{FF2B5EF4-FFF2-40B4-BE49-F238E27FC236}">
                <a16:creationId xmlns:a16="http://schemas.microsoft.com/office/drawing/2014/main" id="{0A2D973D-3393-4087-B7AD-E13012AD9871}"/>
              </a:ext>
            </a:extLst>
          </p:cNvPr>
          <p:cNvSpPr>
            <a:spLocks noGrp="1"/>
          </p:cNvSpPr>
          <p:nvPr>
            <p:ph sz="half" idx="30" hasCustomPrompt="1"/>
          </p:nvPr>
        </p:nvSpPr>
        <p:spPr>
          <a:xfrm>
            <a:off x="569823" y="4651444"/>
            <a:ext cx="1523343" cy="923768"/>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24" name="Content Placeholder 3">
            <a:extLst>
              <a:ext uri="{FF2B5EF4-FFF2-40B4-BE49-F238E27FC236}">
                <a16:creationId xmlns:a16="http://schemas.microsoft.com/office/drawing/2014/main" id="{3F052943-5FB3-4DD6-B757-F5CF1355C771}"/>
              </a:ext>
            </a:extLst>
          </p:cNvPr>
          <p:cNvSpPr>
            <a:spLocks noGrp="1"/>
          </p:cNvSpPr>
          <p:nvPr>
            <p:ph sz="half" idx="31" hasCustomPrompt="1"/>
          </p:nvPr>
        </p:nvSpPr>
        <p:spPr>
          <a:xfrm>
            <a:off x="2494880" y="4651444"/>
            <a:ext cx="1523343" cy="923768"/>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25" name="Content Placeholder 3">
            <a:extLst>
              <a:ext uri="{FF2B5EF4-FFF2-40B4-BE49-F238E27FC236}">
                <a16:creationId xmlns:a16="http://schemas.microsoft.com/office/drawing/2014/main" id="{F72DB88E-E266-4945-8356-FEAB57A1FCE4}"/>
              </a:ext>
            </a:extLst>
          </p:cNvPr>
          <p:cNvSpPr>
            <a:spLocks noGrp="1"/>
          </p:cNvSpPr>
          <p:nvPr>
            <p:ph sz="half" idx="32" hasCustomPrompt="1"/>
          </p:nvPr>
        </p:nvSpPr>
        <p:spPr>
          <a:xfrm>
            <a:off x="4419928" y="4651444"/>
            <a:ext cx="1523343" cy="923768"/>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26" name="Content Placeholder 3">
            <a:extLst>
              <a:ext uri="{FF2B5EF4-FFF2-40B4-BE49-F238E27FC236}">
                <a16:creationId xmlns:a16="http://schemas.microsoft.com/office/drawing/2014/main" id="{E0D9A8C7-F1BA-4E0A-988A-2017BF085226}"/>
              </a:ext>
            </a:extLst>
          </p:cNvPr>
          <p:cNvSpPr>
            <a:spLocks noGrp="1"/>
          </p:cNvSpPr>
          <p:nvPr>
            <p:ph sz="half" idx="33" hasCustomPrompt="1"/>
          </p:nvPr>
        </p:nvSpPr>
        <p:spPr>
          <a:xfrm>
            <a:off x="6332956" y="4651444"/>
            <a:ext cx="1523343" cy="923768"/>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27" name="Content Placeholder 3">
            <a:extLst>
              <a:ext uri="{FF2B5EF4-FFF2-40B4-BE49-F238E27FC236}">
                <a16:creationId xmlns:a16="http://schemas.microsoft.com/office/drawing/2014/main" id="{6D846360-8A2E-416F-B3B9-A06222DE531A}"/>
              </a:ext>
            </a:extLst>
          </p:cNvPr>
          <p:cNvSpPr>
            <a:spLocks noGrp="1"/>
          </p:cNvSpPr>
          <p:nvPr>
            <p:ph sz="half" idx="34" hasCustomPrompt="1"/>
          </p:nvPr>
        </p:nvSpPr>
        <p:spPr>
          <a:xfrm>
            <a:off x="8233940" y="4651444"/>
            <a:ext cx="1523343" cy="923768"/>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28" name="Content Placeholder 3">
            <a:extLst>
              <a:ext uri="{FF2B5EF4-FFF2-40B4-BE49-F238E27FC236}">
                <a16:creationId xmlns:a16="http://schemas.microsoft.com/office/drawing/2014/main" id="{009E1C01-2578-4266-9C00-A1D8F92836DF}"/>
              </a:ext>
            </a:extLst>
          </p:cNvPr>
          <p:cNvSpPr>
            <a:spLocks noGrp="1"/>
          </p:cNvSpPr>
          <p:nvPr>
            <p:ph sz="half" idx="35" hasCustomPrompt="1"/>
          </p:nvPr>
        </p:nvSpPr>
        <p:spPr>
          <a:xfrm>
            <a:off x="10159782" y="4651444"/>
            <a:ext cx="1523343" cy="923768"/>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2" name="Slide Number Placeholder 5">
            <a:extLst>
              <a:ext uri="{FF2B5EF4-FFF2-40B4-BE49-F238E27FC236}">
                <a16:creationId xmlns:a16="http://schemas.microsoft.com/office/drawing/2014/main" id="{2FED1401-FB48-D652-4341-C7520484FDD4}"/>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1918996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4 peop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732D6C0-9230-4D28-B713-CD0612D54877}"/>
              </a:ext>
            </a:extLst>
          </p:cNvPr>
          <p:cNvSpPr>
            <a:spLocks noGrp="1"/>
          </p:cNvSpPr>
          <p:nvPr>
            <p:ph sz="half" idx="2" hasCustomPrompt="1"/>
          </p:nvPr>
        </p:nvSpPr>
        <p:spPr>
          <a:xfrm>
            <a:off x="307976" y="1282788"/>
            <a:ext cx="11477624" cy="685712"/>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endParaRPr lang="en-GB"/>
          </a:p>
        </p:txBody>
      </p:sp>
      <p:sp>
        <p:nvSpPr>
          <p:cNvPr id="22" name="Text Placeholder 50">
            <a:extLst>
              <a:ext uri="{FF2B5EF4-FFF2-40B4-BE49-F238E27FC236}">
                <a16:creationId xmlns:a16="http://schemas.microsoft.com/office/drawing/2014/main" id="{2BE59D87-4F90-4D76-B7D7-2D6880548735}"/>
              </a:ext>
            </a:extLst>
          </p:cNvPr>
          <p:cNvSpPr>
            <a:spLocks noGrp="1"/>
          </p:cNvSpPr>
          <p:nvPr>
            <p:ph type="body" sz="quarter" idx="19" hasCustomPrompt="1"/>
          </p:nvPr>
        </p:nvSpPr>
        <p:spPr>
          <a:xfrm>
            <a:off x="843940" y="4802358"/>
            <a:ext cx="1902291" cy="448460"/>
          </a:xfrm>
          <a:prstGeom prst="rect">
            <a:avLst/>
          </a:prstGeom>
        </p:spPr>
        <p:txBody>
          <a:bodyPr anchor="ctr">
            <a:noAutofit/>
          </a:bodyPr>
          <a:lstStyle>
            <a:lvl1pPr marL="0" algn="ctr">
              <a:buNone/>
              <a:defRPr sz="1400">
                <a:solidFill>
                  <a:schemeClr val="tx2"/>
                </a:solidFill>
              </a:defRPr>
            </a:lvl1pPr>
          </a:lstStyle>
          <a:p>
            <a:pPr lvl="0"/>
            <a:r>
              <a:rPr lang="en-US"/>
              <a:t>NAME LASTNAME</a:t>
            </a:r>
            <a:br>
              <a:rPr lang="en-US"/>
            </a:br>
            <a:r>
              <a:rPr lang="en-US"/>
              <a:t>JOB TITLE</a:t>
            </a:r>
          </a:p>
        </p:txBody>
      </p:sp>
      <p:sp>
        <p:nvSpPr>
          <p:cNvPr id="25" name="Text Placeholder 50">
            <a:extLst>
              <a:ext uri="{FF2B5EF4-FFF2-40B4-BE49-F238E27FC236}">
                <a16:creationId xmlns:a16="http://schemas.microsoft.com/office/drawing/2014/main" id="{5DF86211-2A6F-4AD0-AA2E-F5875F8B0EAD}"/>
              </a:ext>
            </a:extLst>
          </p:cNvPr>
          <p:cNvSpPr>
            <a:spLocks noGrp="1"/>
          </p:cNvSpPr>
          <p:nvPr>
            <p:ph type="body" sz="quarter" idx="21" hasCustomPrompt="1"/>
          </p:nvPr>
        </p:nvSpPr>
        <p:spPr>
          <a:xfrm>
            <a:off x="3671360" y="4802358"/>
            <a:ext cx="1902291" cy="448460"/>
          </a:xfrm>
          <a:prstGeom prst="rect">
            <a:avLst/>
          </a:prstGeom>
        </p:spPr>
        <p:txBody>
          <a:bodyPr anchor="ctr">
            <a:noAutofit/>
          </a:bodyPr>
          <a:lstStyle>
            <a:lvl1pPr marL="0" algn="ctr">
              <a:buNone/>
              <a:defRPr sz="1400">
                <a:solidFill>
                  <a:schemeClr val="tx2"/>
                </a:solidFill>
              </a:defRPr>
            </a:lvl1pPr>
          </a:lstStyle>
          <a:p>
            <a:pPr lvl="0"/>
            <a:r>
              <a:rPr lang="en-US"/>
              <a:t>NAME LASTNAME</a:t>
            </a:r>
            <a:br>
              <a:rPr lang="en-US"/>
            </a:br>
            <a:r>
              <a:rPr lang="en-US"/>
              <a:t>JOB TITLE</a:t>
            </a:r>
          </a:p>
        </p:txBody>
      </p:sp>
      <p:sp>
        <p:nvSpPr>
          <p:cNvPr id="27" name="Text Placeholder 50">
            <a:extLst>
              <a:ext uri="{FF2B5EF4-FFF2-40B4-BE49-F238E27FC236}">
                <a16:creationId xmlns:a16="http://schemas.microsoft.com/office/drawing/2014/main" id="{839AB236-4251-46D5-8E73-37CF54155A2F}"/>
              </a:ext>
            </a:extLst>
          </p:cNvPr>
          <p:cNvSpPr>
            <a:spLocks noGrp="1"/>
          </p:cNvSpPr>
          <p:nvPr>
            <p:ph type="body" sz="quarter" idx="23" hasCustomPrompt="1"/>
          </p:nvPr>
        </p:nvSpPr>
        <p:spPr>
          <a:xfrm>
            <a:off x="6595037" y="4802358"/>
            <a:ext cx="1902291" cy="448460"/>
          </a:xfrm>
          <a:prstGeom prst="rect">
            <a:avLst/>
          </a:prstGeom>
        </p:spPr>
        <p:txBody>
          <a:bodyPr anchor="ctr">
            <a:noAutofit/>
          </a:bodyPr>
          <a:lstStyle>
            <a:lvl1pPr marL="0" algn="ctr">
              <a:buNone/>
              <a:defRPr sz="1400">
                <a:solidFill>
                  <a:schemeClr val="tx2"/>
                </a:solidFill>
              </a:defRPr>
            </a:lvl1pPr>
          </a:lstStyle>
          <a:p>
            <a:pPr lvl="0"/>
            <a:r>
              <a:rPr lang="en-US"/>
              <a:t>NAME LASTNAME</a:t>
            </a:r>
            <a:br>
              <a:rPr lang="en-US"/>
            </a:br>
            <a:r>
              <a:rPr lang="en-US"/>
              <a:t>JOB TITLE</a:t>
            </a:r>
          </a:p>
        </p:txBody>
      </p:sp>
      <p:sp>
        <p:nvSpPr>
          <p:cNvPr id="29" name="Text Placeholder 50">
            <a:extLst>
              <a:ext uri="{FF2B5EF4-FFF2-40B4-BE49-F238E27FC236}">
                <a16:creationId xmlns:a16="http://schemas.microsoft.com/office/drawing/2014/main" id="{3B95B53C-F335-4EAF-B8CC-D6E80F6125F9}"/>
              </a:ext>
            </a:extLst>
          </p:cNvPr>
          <p:cNvSpPr>
            <a:spLocks noGrp="1"/>
          </p:cNvSpPr>
          <p:nvPr>
            <p:ph type="body" sz="quarter" idx="25" hasCustomPrompt="1"/>
          </p:nvPr>
        </p:nvSpPr>
        <p:spPr>
          <a:xfrm>
            <a:off x="9434490" y="4802358"/>
            <a:ext cx="1902291" cy="448460"/>
          </a:xfrm>
          <a:prstGeom prst="rect">
            <a:avLst/>
          </a:prstGeom>
        </p:spPr>
        <p:txBody>
          <a:bodyPr anchor="ctr">
            <a:noAutofit/>
          </a:bodyPr>
          <a:lstStyle>
            <a:lvl1pPr marL="0" algn="ctr">
              <a:buNone/>
              <a:defRPr sz="1400">
                <a:solidFill>
                  <a:schemeClr val="tx2"/>
                </a:solidFill>
              </a:defRPr>
            </a:lvl1pPr>
          </a:lstStyle>
          <a:p>
            <a:pPr lvl="0"/>
            <a:r>
              <a:rPr lang="en-US"/>
              <a:t>NAME LASTNAME</a:t>
            </a:r>
            <a:br>
              <a:rPr lang="en-US"/>
            </a:br>
            <a:r>
              <a:rPr lang="en-US"/>
              <a:t>JOB TITLE</a:t>
            </a:r>
          </a:p>
        </p:txBody>
      </p:sp>
      <p:sp>
        <p:nvSpPr>
          <p:cNvPr id="16" name="Content Placeholder 3">
            <a:extLst>
              <a:ext uri="{FF2B5EF4-FFF2-40B4-BE49-F238E27FC236}">
                <a16:creationId xmlns:a16="http://schemas.microsoft.com/office/drawing/2014/main" id="{F5C17FD5-27BF-4AA6-B57E-275BBD5026CD}"/>
              </a:ext>
            </a:extLst>
          </p:cNvPr>
          <p:cNvSpPr>
            <a:spLocks noGrp="1"/>
          </p:cNvSpPr>
          <p:nvPr>
            <p:ph sz="half" idx="30" hasCustomPrompt="1"/>
          </p:nvPr>
        </p:nvSpPr>
        <p:spPr>
          <a:xfrm>
            <a:off x="839012" y="5336599"/>
            <a:ext cx="1902291" cy="661815"/>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17" name="Content Placeholder 3">
            <a:extLst>
              <a:ext uri="{FF2B5EF4-FFF2-40B4-BE49-F238E27FC236}">
                <a16:creationId xmlns:a16="http://schemas.microsoft.com/office/drawing/2014/main" id="{B75196D4-5347-4B4B-839E-F9A5205D478B}"/>
              </a:ext>
            </a:extLst>
          </p:cNvPr>
          <p:cNvSpPr>
            <a:spLocks noGrp="1"/>
          </p:cNvSpPr>
          <p:nvPr>
            <p:ph sz="half" idx="31" hasCustomPrompt="1"/>
          </p:nvPr>
        </p:nvSpPr>
        <p:spPr>
          <a:xfrm>
            <a:off x="3671360" y="5336599"/>
            <a:ext cx="1902291" cy="661815"/>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18" name="Content Placeholder 3">
            <a:extLst>
              <a:ext uri="{FF2B5EF4-FFF2-40B4-BE49-F238E27FC236}">
                <a16:creationId xmlns:a16="http://schemas.microsoft.com/office/drawing/2014/main" id="{350A3128-26F2-4A68-9BCB-6050AD8460E7}"/>
              </a:ext>
            </a:extLst>
          </p:cNvPr>
          <p:cNvSpPr>
            <a:spLocks noGrp="1"/>
          </p:cNvSpPr>
          <p:nvPr>
            <p:ph sz="half" idx="32" hasCustomPrompt="1"/>
          </p:nvPr>
        </p:nvSpPr>
        <p:spPr>
          <a:xfrm>
            <a:off x="6595037" y="5336599"/>
            <a:ext cx="1902291" cy="661815"/>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19" name="Content Placeholder 3">
            <a:extLst>
              <a:ext uri="{FF2B5EF4-FFF2-40B4-BE49-F238E27FC236}">
                <a16:creationId xmlns:a16="http://schemas.microsoft.com/office/drawing/2014/main" id="{328CD714-D7B7-4EBB-A873-8C83B23DC158}"/>
              </a:ext>
            </a:extLst>
          </p:cNvPr>
          <p:cNvSpPr>
            <a:spLocks noGrp="1"/>
          </p:cNvSpPr>
          <p:nvPr>
            <p:ph sz="half" idx="33" hasCustomPrompt="1"/>
          </p:nvPr>
        </p:nvSpPr>
        <p:spPr>
          <a:xfrm>
            <a:off x="9434490" y="5336599"/>
            <a:ext cx="1902291" cy="661815"/>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20" name="Picture Placeholder 29">
            <a:extLst>
              <a:ext uri="{FF2B5EF4-FFF2-40B4-BE49-F238E27FC236}">
                <a16:creationId xmlns:a16="http://schemas.microsoft.com/office/drawing/2014/main" id="{D3023A88-7D98-4F64-9A26-B8FD88451D63}"/>
              </a:ext>
            </a:extLst>
          </p:cNvPr>
          <p:cNvSpPr>
            <a:spLocks noGrp="1"/>
          </p:cNvSpPr>
          <p:nvPr>
            <p:ph type="pic" sz="quarter" idx="34"/>
          </p:nvPr>
        </p:nvSpPr>
        <p:spPr>
          <a:xfrm>
            <a:off x="534151" y="2168065"/>
            <a:ext cx="2521870" cy="2521870"/>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24" name="Picture Placeholder 29">
            <a:extLst>
              <a:ext uri="{FF2B5EF4-FFF2-40B4-BE49-F238E27FC236}">
                <a16:creationId xmlns:a16="http://schemas.microsoft.com/office/drawing/2014/main" id="{3822922D-FD19-48AC-ABBF-C5C01F138024}"/>
              </a:ext>
            </a:extLst>
          </p:cNvPr>
          <p:cNvSpPr>
            <a:spLocks noGrp="1"/>
          </p:cNvSpPr>
          <p:nvPr>
            <p:ph type="pic" sz="quarter" idx="35"/>
          </p:nvPr>
        </p:nvSpPr>
        <p:spPr>
          <a:xfrm>
            <a:off x="3361571" y="2168065"/>
            <a:ext cx="2521870" cy="2521870"/>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30" name="Picture Placeholder 29">
            <a:extLst>
              <a:ext uri="{FF2B5EF4-FFF2-40B4-BE49-F238E27FC236}">
                <a16:creationId xmlns:a16="http://schemas.microsoft.com/office/drawing/2014/main" id="{05A3A8F4-08A8-4496-A0BA-3EAA2D7F5302}"/>
              </a:ext>
            </a:extLst>
          </p:cNvPr>
          <p:cNvSpPr>
            <a:spLocks noGrp="1"/>
          </p:cNvSpPr>
          <p:nvPr>
            <p:ph type="pic" sz="quarter" idx="36"/>
          </p:nvPr>
        </p:nvSpPr>
        <p:spPr>
          <a:xfrm>
            <a:off x="6285248" y="2168065"/>
            <a:ext cx="2521870" cy="2521870"/>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31" name="Picture Placeholder 29">
            <a:extLst>
              <a:ext uri="{FF2B5EF4-FFF2-40B4-BE49-F238E27FC236}">
                <a16:creationId xmlns:a16="http://schemas.microsoft.com/office/drawing/2014/main" id="{9CF72CD1-8438-4F9E-9326-801A83A14EE6}"/>
              </a:ext>
            </a:extLst>
          </p:cNvPr>
          <p:cNvSpPr>
            <a:spLocks noGrp="1"/>
          </p:cNvSpPr>
          <p:nvPr>
            <p:ph type="pic" sz="quarter" idx="37"/>
          </p:nvPr>
        </p:nvSpPr>
        <p:spPr>
          <a:xfrm>
            <a:off x="9124701" y="2168065"/>
            <a:ext cx="2521870" cy="2521870"/>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2" name="Slide Number Placeholder 5">
            <a:extLst>
              <a:ext uri="{FF2B5EF4-FFF2-40B4-BE49-F238E27FC236}">
                <a16:creationId xmlns:a16="http://schemas.microsoft.com/office/drawing/2014/main" id="{CFD0A866-A4F7-1668-27F3-AF57BD7988BD}"/>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
        <p:nvSpPr>
          <p:cNvPr id="6" name="TextBox 5">
            <a:extLst>
              <a:ext uri="{FF2B5EF4-FFF2-40B4-BE49-F238E27FC236}">
                <a16:creationId xmlns:a16="http://schemas.microsoft.com/office/drawing/2014/main" id="{5C610A29-F2FF-DD46-8524-ABDF36AD8B8F}"/>
              </a:ext>
            </a:extLst>
          </p:cNvPr>
          <p:cNvSpPr txBox="1"/>
          <p:nvPr userDrawn="1"/>
        </p:nvSpPr>
        <p:spPr>
          <a:xfrm>
            <a:off x="380999" y="365126"/>
            <a:ext cx="10947400" cy="442913"/>
          </a:xfrm>
          <a:prstGeom prst="rect">
            <a:avLst/>
          </a:prstGeom>
          <a:noFill/>
        </p:spPr>
        <p:txBody>
          <a:bodyPr wrap="square" lIns="0" tIns="0" rIns="0" bIns="0" rtlCol="0">
            <a:noAutofit/>
          </a:bodyPr>
          <a:lstStyle/>
          <a:p>
            <a:r>
              <a:rPr lang="en-US" sz="3200" b="1" dirty="0">
                <a:solidFill>
                  <a:schemeClr val="tx2"/>
                </a:solidFill>
              </a:rPr>
              <a:t>Who we are</a:t>
            </a:r>
            <a:endParaRPr lang="en-GB" sz="3200" b="1" dirty="0">
              <a:solidFill>
                <a:schemeClr val="tx2"/>
              </a:solidFill>
            </a:endParaRPr>
          </a:p>
        </p:txBody>
      </p:sp>
    </p:spTree>
    <p:extLst>
      <p:ext uri="{BB962C8B-B14F-4D97-AF65-F5344CB8AC3E}">
        <p14:creationId xmlns:p14="http://schemas.microsoft.com/office/powerpoint/2010/main" val="26712349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3 people">
    <p:spTree>
      <p:nvGrpSpPr>
        <p:cNvPr id="1" name=""/>
        <p:cNvGrpSpPr/>
        <p:nvPr/>
      </p:nvGrpSpPr>
      <p:grpSpPr>
        <a:xfrm>
          <a:off x="0" y="0"/>
          <a:ext cx="0" cy="0"/>
          <a:chOff x="0" y="0"/>
          <a:chExt cx="0" cy="0"/>
        </a:xfrm>
      </p:grpSpPr>
      <p:sp>
        <p:nvSpPr>
          <p:cNvPr id="19" name="Text Placeholder 50">
            <a:extLst>
              <a:ext uri="{FF2B5EF4-FFF2-40B4-BE49-F238E27FC236}">
                <a16:creationId xmlns:a16="http://schemas.microsoft.com/office/drawing/2014/main" id="{BFB8C056-D179-4E36-9FEA-7AB659AB34CC}"/>
              </a:ext>
            </a:extLst>
          </p:cNvPr>
          <p:cNvSpPr>
            <a:spLocks noGrp="1"/>
          </p:cNvSpPr>
          <p:nvPr>
            <p:ph type="body" sz="quarter" idx="19" hasCustomPrompt="1"/>
          </p:nvPr>
        </p:nvSpPr>
        <p:spPr>
          <a:xfrm>
            <a:off x="1671864" y="4735773"/>
            <a:ext cx="1902291" cy="451992"/>
          </a:xfrm>
          <a:prstGeom prst="rect">
            <a:avLst/>
          </a:prstGeom>
        </p:spPr>
        <p:txBody>
          <a:bodyPr anchor="ctr">
            <a:noAutofit/>
          </a:bodyPr>
          <a:lstStyle>
            <a:lvl1pPr marL="0" algn="ctr">
              <a:buNone/>
              <a:defRPr sz="1400">
                <a:solidFill>
                  <a:schemeClr val="tx2"/>
                </a:solidFill>
              </a:defRPr>
            </a:lvl1pPr>
          </a:lstStyle>
          <a:p>
            <a:pPr lvl="0"/>
            <a:r>
              <a:rPr lang="en-US"/>
              <a:t>NAME LASTNAME</a:t>
            </a:r>
            <a:br>
              <a:rPr lang="en-US"/>
            </a:br>
            <a:r>
              <a:rPr lang="en-US"/>
              <a:t>JOB TITLE</a:t>
            </a:r>
          </a:p>
        </p:txBody>
      </p:sp>
      <p:sp>
        <p:nvSpPr>
          <p:cNvPr id="21" name="Text Placeholder 50">
            <a:extLst>
              <a:ext uri="{FF2B5EF4-FFF2-40B4-BE49-F238E27FC236}">
                <a16:creationId xmlns:a16="http://schemas.microsoft.com/office/drawing/2014/main" id="{0A096FEB-2459-4C2A-8FB5-FEF4555070A4}"/>
              </a:ext>
            </a:extLst>
          </p:cNvPr>
          <p:cNvSpPr>
            <a:spLocks noGrp="1"/>
          </p:cNvSpPr>
          <p:nvPr>
            <p:ph type="body" sz="quarter" idx="21" hasCustomPrompt="1"/>
          </p:nvPr>
        </p:nvSpPr>
        <p:spPr>
          <a:xfrm>
            <a:off x="5136958" y="4735773"/>
            <a:ext cx="1902291" cy="451992"/>
          </a:xfrm>
          <a:prstGeom prst="rect">
            <a:avLst/>
          </a:prstGeom>
        </p:spPr>
        <p:txBody>
          <a:bodyPr anchor="ctr">
            <a:noAutofit/>
          </a:bodyPr>
          <a:lstStyle>
            <a:lvl1pPr marL="0" algn="ctr">
              <a:buNone/>
              <a:defRPr sz="1400">
                <a:solidFill>
                  <a:schemeClr val="tx2"/>
                </a:solidFill>
              </a:defRPr>
            </a:lvl1pPr>
          </a:lstStyle>
          <a:p>
            <a:pPr lvl="0"/>
            <a:r>
              <a:rPr lang="en-US"/>
              <a:t>NAME LASTNAME</a:t>
            </a:r>
            <a:br>
              <a:rPr lang="en-US"/>
            </a:br>
            <a:r>
              <a:rPr lang="en-US"/>
              <a:t>JOB TITLE</a:t>
            </a:r>
          </a:p>
        </p:txBody>
      </p:sp>
      <p:sp>
        <p:nvSpPr>
          <p:cNvPr id="23" name="Text Placeholder 50">
            <a:extLst>
              <a:ext uri="{FF2B5EF4-FFF2-40B4-BE49-F238E27FC236}">
                <a16:creationId xmlns:a16="http://schemas.microsoft.com/office/drawing/2014/main" id="{A051D65A-D36C-4B6C-9C2A-D5CB1ECC3254}"/>
              </a:ext>
            </a:extLst>
          </p:cNvPr>
          <p:cNvSpPr>
            <a:spLocks noGrp="1"/>
          </p:cNvSpPr>
          <p:nvPr>
            <p:ph type="body" sz="quarter" idx="23" hasCustomPrompt="1"/>
          </p:nvPr>
        </p:nvSpPr>
        <p:spPr>
          <a:xfrm>
            <a:off x="8602053" y="4735773"/>
            <a:ext cx="1902291" cy="451992"/>
          </a:xfrm>
          <a:prstGeom prst="rect">
            <a:avLst/>
          </a:prstGeom>
        </p:spPr>
        <p:txBody>
          <a:bodyPr anchor="ctr">
            <a:noAutofit/>
          </a:bodyPr>
          <a:lstStyle>
            <a:lvl1pPr marL="0" algn="ctr">
              <a:buNone/>
              <a:defRPr sz="1400">
                <a:solidFill>
                  <a:schemeClr val="tx2"/>
                </a:solidFill>
              </a:defRPr>
            </a:lvl1pPr>
          </a:lstStyle>
          <a:p>
            <a:pPr lvl="0"/>
            <a:r>
              <a:rPr lang="en-US"/>
              <a:t>NAME LASTNAME</a:t>
            </a:r>
            <a:br>
              <a:rPr lang="en-US"/>
            </a:br>
            <a:r>
              <a:rPr lang="en-US"/>
              <a:t>JOB TITLE</a:t>
            </a:r>
          </a:p>
        </p:txBody>
      </p:sp>
      <p:sp>
        <p:nvSpPr>
          <p:cNvPr id="14" name="Content Placeholder 3">
            <a:extLst>
              <a:ext uri="{FF2B5EF4-FFF2-40B4-BE49-F238E27FC236}">
                <a16:creationId xmlns:a16="http://schemas.microsoft.com/office/drawing/2014/main" id="{15E33DC8-0204-4BE4-B1C9-0E9FDE0DA5E8}"/>
              </a:ext>
            </a:extLst>
          </p:cNvPr>
          <p:cNvSpPr>
            <a:spLocks noGrp="1"/>
          </p:cNvSpPr>
          <p:nvPr>
            <p:ph sz="half" idx="30" hasCustomPrompt="1"/>
          </p:nvPr>
        </p:nvSpPr>
        <p:spPr>
          <a:xfrm>
            <a:off x="1671864" y="5288609"/>
            <a:ext cx="1902291" cy="661815"/>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15" name="Content Placeholder 3">
            <a:extLst>
              <a:ext uri="{FF2B5EF4-FFF2-40B4-BE49-F238E27FC236}">
                <a16:creationId xmlns:a16="http://schemas.microsoft.com/office/drawing/2014/main" id="{DFC4EA06-B2B3-4AC2-9C39-B17A01E92AFD}"/>
              </a:ext>
            </a:extLst>
          </p:cNvPr>
          <p:cNvSpPr>
            <a:spLocks noGrp="1"/>
          </p:cNvSpPr>
          <p:nvPr>
            <p:ph sz="half" idx="31" hasCustomPrompt="1"/>
          </p:nvPr>
        </p:nvSpPr>
        <p:spPr>
          <a:xfrm>
            <a:off x="5136958" y="5288609"/>
            <a:ext cx="1902291" cy="661815"/>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16" name="Content Placeholder 3">
            <a:extLst>
              <a:ext uri="{FF2B5EF4-FFF2-40B4-BE49-F238E27FC236}">
                <a16:creationId xmlns:a16="http://schemas.microsoft.com/office/drawing/2014/main" id="{541EF8BC-95C8-4EE9-AD73-5C2ACE23157D}"/>
              </a:ext>
            </a:extLst>
          </p:cNvPr>
          <p:cNvSpPr>
            <a:spLocks noGrp="1"/>
          </p:cNvSpPr>
          <p:nvPr>
            <p:ph sz="half" idx="32" hasCustomPrompt="1"/>
          </p:nvPr>
        </p:nvSpPr>
        <p:spPr>
          <a:xfrm>
            <a:off x="8602053" y="5288609"/>
            <a:ext cx="1902291" cy="661815"/>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endParaRPr lang="en-GB"/>
          </a:p>
        </p:txBody>
      </p:sp>
      <p:sp>
        <p:nvSpPr>
          <p:cNvPr id="18" name="Picture Placeholder 29">
            <a:extLst>
              <a:ext uri="{FF2B5EF4-FFF2-40B4-BE49-F238E27FC236}">
                <a16:creationId xmlns:a16="http://schemas.microsoft.com/office/drawing/2014/main" id="{BAD92DC5-8FAD-4BAC-904F-8DC829249F9B}"/>
              </a:ext>
            </a:extLst>
          </p:cNvPr>
          <p:cNvSpPr>
            <a:spLocks noGrp="1"/>
          </p:cNvSpPr>
          <p:nvPr>
            <p:ph type="pic" sz="quarter" idx="37"/>
          </p:nvPr>
        </p:nvSpPr>
        <p:spPr>
          <a:xfrm>
            <a:off x="1362075" y="2105012"/>
            <a:ext cx="2521870" cy="2521870"/>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24" name="Picture Placeholder 29">
            <a:extLst>
              <a:ext uri="{FF2B5EF4-FFF2-40B4-BE49-F238E27FC236}">
                <a16:creationId xmlns:a16="http://schemas.microsoft.com/office/drawing/2014/main" id="{FCF4FF47-9776-469B-BC31-F7C321A2DA1B}"/>
              </a:ext>
            </a:extLst>
          </p:cNvPr>
          <p:cNvSpPr>
            <a:spLocks noGrp="1"/>
          </p:cNvSpPr>
          <p:nvPr>
            <p:ph type="pic" sz="quarter" idx="38"/>
          </p:nvPr>
        </p:nvSpPr>
        <p:spPr>
          <a:xfrm>
            <a:off x="4827169" y="2105012"/>
            <a:ext cx="2521870" cy="2521870"/>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25" name="Picture Placeholder 29">
            <a:extLst>
              <a:ext uri="{FF2B5EF4-FFF2-40B4-BE49-F238E27FC236}">
                <a16:creationId xmlns:a16="http://schemas.microsoft.com/office/drawing/2014/main" id="{A9C2422F-B7C7-4816-8BA7-72FC40DE3513}"/>
              </a:ext>
            </a:extLst>
          </p:cNvPr>
          <p:cNvSpPr>
            <a:spLocks noGrp="1"/>
          </p:cNvSpPr>
          <p:nvPr>
            <p:ph type="pic" sz="quarter" idx="39"/>
          </p:nvPr>
        </p:nvSpPr>
        <p:spPr>
          <a:xfrm>
            <a:off x="8292264" y="2105012"/>
            <a:ext cx="2521870" cy="2521870"/>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2" name="Slide Number Placeholder 5">
            <a:extLst>
              <a:ext uri="{FF2B5EF4-FFF2-40B4-BE49-F238E27FC236}">
                <a16:creationId xmlns:a16="http://schemas.microsoft.com/office/drawing/2014/main" id="{B9257DC4-0BBF-373A-DC7B-71EA6CB42482}"/>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
        <p:nvSpPr>
          <p:cNvPr id="3" name="TextBox 2">
            <a:extLst>
              <a:ext uri="{FF2B5EF4-FFF2-40B4-BE49-F238E27FC236}">
                <a16:creationId xmlns:a16="http://schemas.microsoft.com/office/drawing/2014/main" id="{1F7B9AF3-AB3C-5A97-99A6-59F620CAE15F}"/>
              </a:ext>
            </a:extLst>
          </p:cNvPr>
          <p:cNvSpPr txBox="1"/>
          <p:nvPr userDrawn="1"/>
        </p:nvSpPr>
        <p:spPr>
          <a:xfrm>
            <a:off x="380999" y="365126"/>
            <a:ext cx="10947400" cy="442913"/>
          </a:xfrm>
          <a:prstGeom prst="rect">
            <a:avLst/>
          </a:prstGeom>
          <a:noFill/>
        </p:spPr>
        <p:txBody>
          <a:bodyPr wrap="square" lIns="0" tIns="0" rIns="0" bIns="0" rtlCol="0">
            <a:noAutofit/>
          </a:bodyPr>
          <a:lstStyle/>
          <a:p>
            <a:r>
              <a:rPr lang="en-US" sz="3200" b="1" dirty="0">
                <a:solidFill>
                  <a:schemeClr val="tx2"/>
                </a:solidFill>
              </a:rPr>
              <a:t>Who we are</a:t>
            </a:r>
            <a:endParaRPr lang="en-GB" sz="3200" b="1" dirty="0">
              <a:solidFill>
                <a:schemeClr val="tx2"/>
              </a:solidFill>
            </a:endParaRPr>
          </a:p>
        </p:txBody>
      </p:sp>
      <p:sp>
        <p:nvSpPr>
          <p:cNvPr id="6" name="Content Placeholder 3">
            <a:extLst>
              <a:ext uri="{FF2B5EF4-FFF2-40B4-BE49-F238E27FC236}">
                <a16:creationId xmlns:a16="http://schemas.microsoft.com/office/drawing/2014/main" id="{27FB330B-30F3-FE76-2B90-31783078248A}"/>
              </a:ext>
            </a:extLst>
          </p:cNvPr>
          <p:cNvSpPr>
            <a:spLocks noGrp="1"/>
          </p:cNvSpPr>
          <p:nvPr>
            <p:ph sz="half" idx="2" hasCustomPrompt="1"/>
          </p:nvPr>
        </p:nvSpPr>
        <p:spPr>
          <a:xfrm>
            <a:off x="307976" y="1282788"/>
            <a:ext cx="11477624" cy="685712"/>
          </a:xfrm>
          <a:prstGeom prst="rect">
            <a:avLst/>
          </a:prstGeom>
        </p:spPr>
        <p:txBody>
          <a:bodyPr>
            <a:noAutofit/>
          </a:bodyPr>
          <a:lstStyle>
            <a:lvl1pPr marL="0">
              <a:spcBef>
                <a:spcPts val="0"/>
              </a:spcBef>
              <a:buNone/>
              <a:defRPr sz="140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endParaRPr lang="en-GB"/>
          </a:p>
        </p:txBody>
      </p:sp>
    </p:spTree>
    <p:extLst>
      <p:ext uri="{BB962C8B-B14F-4D97-AF65-F5344CB8AC3E}">
        <p14:creationId xmlns:p14="http://schemas.microsoft.com/office/powerpoint/2010/main" val="3079660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9085A16-3D1D-8FA2-8F14-FF3AF40CCB27}"/>
              </a:ext>
            </a:extLst>
          </p:cNvPr>
          <p:cNvGraphicFramePr>
            <a:graphicFrameLocks noChangeAspect="1"/>
          </p:cNvGraphicFramePr>
          <p:nvPr userDrawn="1">
            <p:custDataLst>
              <p:tags r:id="rId1"/>
            </p:custDataLst>
            <p:extLst>
              <p:ext uri="{D42A27DB-BD31-4B8C-83A1-F6EECF244321}">
                <p14:modId xmlns:p14="http://schemas.microsoft.com/office/powerpoint/2010/main" val="27673658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Object 6" hidden="1">
                        <a:extLst>
                          <a:ext uri="{FF2B5EF4-FFF2-40B4-BE49-F238E27FC236}">
                            <a16:creationId xmlns:a16="http://schemas.microsoft.com/office/drawing/2014/main" id="{C9085A16-3D1D-8FA2-8F14-FF3AF40CCB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29">
            <a:extLst>
              <a:ext uri="{FF2B5EF4-FFF2-40B4-BE49-F238E27FC236}">
                <a16:creationId xmlns:a16="http://schemas.microsoft.com/office/drawing/2014/main" id="{D52F5300-AFFB-2DFE-EB9B-C37AC770B90E}"/>
              </a:ext>
            </a:extLst>
          </p:cNvPr>
          <p:cNvSpPr>
            <a:spLocks noGrp="1"/>
          </p:cNvSpPr>
          <p:nvPr>
            <p:ph type="body" sz="quarter" idx="13"/>
          </p:nvPr>
        </p:nvSpPr>
        <p:spPr>
          <a:xfrm>
            <a:off x="381000" y="1697684"/>
            <a:ext cx="5943600" cy="420624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7">
            <a:extLst>
              <a:ext uri="{FF2B5EF4-FFF2-40B4-BE49-F238E27FC236}">
                <a16:creationId xmlns:a16="http://schemas.microsoft.com/office/drawing/2014/main" id="{5BA3E9A2-CED0-8630-C329-2B837CB44CC5}"/>
              </a:ext>
            </a:extLst>
          </p:cNvPr>
          <p:cNvSpPr>
            <a:spLocks noGrp="1"/>
          </p:cNvSpPr>
          <p:nvPr>
            <p:ph type="pic" sz="quarter" idx="14"/>
          </p:nvPr>
        </p:nvSpPr>
        <p:spPr>
          <a:xfrm>
            <a:off x="6936000" y="-1"/>
            <a:ext cx="5256000" cy="6857999"/>
          </a:xfrm>
          <a:prstGeom prst="rect">
            <a:avLst/>
          </a:prstGeom>
        </p:spPr>
        <p:txBody>
          <a:bodyPr wrap="square" anchor="ctr">
            <a:noAutofit/>
          </a:bodyPr>
          <a:lstStyle>
            <a:lvl1pPr algn="ctr">
              <a:defRPr>
                <a:solidFill>
                  <a:schemeClr val="tx1"/>
                </a:solidFill>
              </a:defRPr>
            </a:lvl1pPr>
          </a:lstStyle>
          <a:p>
            <a:r>
              <a:rPr lang="en-US" dirty="0"/>
              <a:t>Click icon to add picture</a:t>
            </a:r>
          </a:p>
        </p:txBody>
      </p:sp>
      <p:sp>
        <p:nvSpPr>
          <p:cNvPr id="4" name="Slide Number Placeholder 5">
            <a:extLst>
              <a:ext uri="{FF2B5EF4-FFF2-40B4-BE49-F238E27FC236}">
                <a16:creationId xmlns:a16="http://schemas.microsoft.com/office/drawing/2014/main" id="{EE7C8C70-8742-F540-986E-CDE72A824A0E}"/>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
        <p:nvSpPr>
          <p:cNvPr id="3" name="Title Placeholder 1">
            <a:extLst>
              <a:ext uri="{FF2B5EF4-FFF2-40B4-BE49-F238E27FC236}">
                <a16:creationId xmlns:a16="http://schemas.microsoft.com/office/drawing/2014/main" id="{D0AC0102-07E4-2D1C-FA9C-8B6431D4D629}"/>
              </a:ext>
            </a:extLst>
          </p:cNvPr>
          <p:cNvSpPr>
            <a:spLocks noGrp="1"/>
          </p:cNvSpPr>
          <p:nvPr>
            <p:ph type="title"/>
          </p:nvPr>
        </p:nvSpPr>
        <p:spPr>
          <a:xfrm>
            <a:off x="381000" y="436441"/>
            <a:ext cx="11430000" cy="443198"/>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2600877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9085A16-3D1D-8FA2-8F14-FF3AF40CCB27}"/>
              </a:ext>
            </a:extLst>
          </p:cNvPr>
          <p:cNvGraphicFramePr>
            <a:graphicFrameLocks noChangeAspect="1"/>
          </p:cNvGraphicFramePr>
          <p:nvPr userDrawn="1">
            <p:custDataLst>
              <p:tags r:id="rId1"/>
            </p:custDataLst>
            <p:extLst>
              <p:ext uri="{D42A27DB-BD31-4B8C-83A1-F6EECF244321}">
                <p14:modId xmlns:p14="http://schemas.microsoft.com/office/powerpoint/2010/main" val="1096121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Object 6" hidden="1">
                        <a:extLst>
                          <a:ext uri="{FF2B5EF4-FFF2-40B4-BE49-F238E27FC236}">
                            <a16:creationId xmlns:a16="http://schemas.microsoft.com/office/drawing/2014/main" id="{C9085A16-3D1D-8FA2-8F14-FF3AF40CCB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0B44DABC-F62F-3E02-96F6-74D1F481EA52}"/>
              </a:ext>
            </a:extLst>
          </p:cNvPr>
          <p:cNvSpPr/>
          <p:nvPr userDrawn="1"/>
        </p:nvSpPr>
        <p:spPr>
          <a:xfrm>
            <a:off x="6936000" y="0"/>
            <a:ext cx="5256000" cy="6857999"/>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5" name="Text Placeholder 29">
            <a:extLst>
              <a:ext uri="{FF2B5EF4-FFF2-40B4-BE49-F238E27FC236}">
                <a16:creationId xmlns:a16="http://schemas.microsoft.com/office/drawing/2014/main" id="{99195E3D-4E89-9F94-2EEA-335727E64254}"/>
              </a:ext>
            </a:extLst>
          </p:cNvPr>
          <p:cNvSpPr>
            <a:spLocks noGrp="1"/>
          </p:cNvSpPr>
          <p:nvPr>
            <p:ph type="body" sz="quarter" idx="13"/>
          </p:nvPr>
        </p:nvSpPr>
        <p:spPr>
          <a:xfrm>
            <a:off x="381000" y="1704577"/>
            <a:ext cx="5943600" cy="420624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5">
            <a:extLst>
              <a:ext uri="{FF2B5EF4-FFF2-40B4-BE49-F238E27FC236}">
                <a16:creationId xmlns:a16="http://schemas.microsoft.com/office/drawing/2014/main" id="{5EFB1B3A-2F9B-6C43-8432-42164AD5F1BE}"/>
              </a:ext>
            </a:extLst>
          </p:cNvPr>
          <p:cNvSpPr>
            <a:spLocks noGrp="1"/>
          </p:cNvSpPr>
          <p:nvPr>
            <p:ph sz="quarter" idx="4"/>
          </p:nvPr>
        </p:nvSpPr>
        <p:spPr>
          <a:xfrm>
            <a:off x="7397393" y="1704577"/>
            <a:ext cx="4413607" cy="4572000"/>
          </a:xfrm>
        </p:spPr>
        <p:txBody>
          <a:bodyPr lIns="72000" rIns="72000">
            <a:noAutofit/>
          </a:bodyPr>
          <a:lstStyle>
            <a:lvl1pPr>
              <a:buClr>
                <a:schemeClr val="bg1"/>
              </a:buClr>
              <a:defRPr sz="1600"/>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E2EB3370-296A-6DD5-CCA8-C0319DA86317}"/>
              </a:ext>
            </a:extLst>
          </p:cNvPr>
          <p:cNvSpPr>
            <a:spLocks noGrp="1"/>
          </p:cNvSpPr>
          <p:nvPr>
            <p:ph type="title"/>
          </p:nvPr>
        </p:nvSpPr>
        <p:spPr>
          <a:xfrm>
            <a:off x="381000" y="436441"/>
            <a:ext cx="11430000" cy="443198"/>
          </a:xfrm>
          <a:prstGeom prst="rect">
            <a:avLst/>
          </a:prstGeom>
        </p:spPr>
        <p:txBody>
          <a:bodyPr vert="horz" wrap="square" lIns="0" tIns="0" rIns="0" bIns="0" rtlCol="0" anchor="t">
            <a:spAutoFit/>
          </a:bodyPr>
          <a:lstStyle/>
          <a:p>
            <a:r>
              <a:rPr lang="en-US" dirty="0"/>
              <a:t>Click to edit Master title style</a:t>
            </a:r>
          </a:p>
        </p:txBody>
      </p:sp>
      <p:sp>
        <p:nvSpPr>
          <p:cNvPr id="3" name="Slide Number Placeholder 5">
            <a:extLst>
              <a:ext uri="{FF2B5EF4-FFF2-40B4-BE49-F238E27FC236}">
                <a16:creationId xmlns:a16="http://schemas.microsoft.com/office/drawing/2014/main" id="{9CA613B8-407E-5D9C-6940-11BDD3D772BE}"/>
              </a:ext>
            </a:extLst>
          </p:cNvPr>
          <p:cNvSpPr>
            <a:spLocks noGrp="1"/>
          </p:cNvSpPr>
          <p:nvPr>
            <p:ph type="sldNum" sz="quarter" idx="14"/>
          </p:nvPr>
        </p:nvSpPr>
        <p:spPr>
          <a:xfrm>
            <a:off x="11685966" y="656734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554097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allout Blu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EDD482F-52E8-887F-D776-02CCF776473F}"/>
              </a:ext>
            </a:extLst>
          </p:cNvPr>
          <p:cNvGraphicFramePr>
            <a:graphicFrameLocks noChangeAspect="1"/>
          </p:cNvGraphicFramePr>
          <p:nvPr userDrawn="1">
            <p:custDataLst>
              <p:tags r:id="rId1"/>
            </p:custDataLst>
            <p:extLst>
              <p:ext uri="{D42A27DB-BD31-4B8C-83A1-F6EECF244321}">
                <p14:modId xmlns:p14="http://schemas.microsoft.com/office/powerpoint/2010/main" val="31441725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think-cell data - do not delete" hidden="1">
                        <a:extLst>
                          <a:ext uri="{FF2B5EF4-FFF2-40B4-BE49-F238E27FC236}">
                            <a16:creationId xmlns:a16="http://schemas.microsoft.com/office/drawing/2014/main" id="{1EDD482F-52E8-887F-D776-02CCF77647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ntent Placeholder 16">
            <a:extLst>
              <a:ext uri="{FF2B5EF4-FFF2-40B4-BE49-F238E27FC236}">
                <a16:creationId xmlns:a16="http://schemas.microsoft.com/office/drawing/2014/main" id="{B1E2EE3D-FAA6-4C3D-87F8-4096F4AC69FC}"/>
              </a:ext>
            </a:extLst>
          </p:cNvPr>
          <p:cNvSpPr>
            <a:spLocks noGrp="1"/>
          </p:cNvSpPr>
          <p:nvPr>
            <p:ph sz="half" idx="16" hasCustomPrompt="1"/>
          </p:nvPr>
        </p:nvSpPr>
        <p:spPr>
          <a:xfrm>
            <a:off x="7708490" y="1787631"/>
            <a:ext cx="4099347" cy="4383197"/>
          </a:xfrm>
          <a:prstGeom prst="roundRect">
            <a:avLst>
              <a:gd name="adj" fmla="val 2726"/>
            </a:avLst>
          </a:prstGeom>
          <a:solidFill>
            <a:schemeClr val="accent2"/>
          </a:solidFill>
        </p:spPr>
        <p:txBody>
          <a:bodyPr wrap="square" lIns="360000" tIns="360000" rIns="360000" bIns="540000" anchor="ctr">
            <a:noAutofit/>
          </a:bodyPr>
          <a:lstStyle>
            <a:lvl1pPr marL="0">
              <a:buFont typeface="Arial" panose="020B0604020202020204" pitchFamily="34" charset="0"/>
              <a:buNone/>
              <a:defRPr sz="2000">
                <a:solidFill>
                  <a:schemeClr val="bg1"/>
                </a:solidFill>
              </a:defRPr>
            </a:lvl1pPr>
            <a:lvl2pPr>
              <a:buFont typeface="Arial" panose="020B0604020202020204" pitchFamily="34" charset="0"/>
              <a:buChar char="•"/>
              <a:defRPr sz="16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p>
        </p:txBody>
      </p:sp>
      <p:sp>
        <p:nvSpPr>
          <p:cNvPr id="3" name="Content Placeholder 2">
            <a:extLst>
              <a:ext uri="{FF2B5EF4-FFF2-40B4-BE49-F238E27FC236}">
                <a16:creationId xmlns:a16="http://schemas.microsoft.com/office/drawing/2014/main" id="{B5441662-C8A1-45D5-9E51-B790B7E84FA4}"/>
              </a:ext>
            </a:extLst>
          </p:cNvPr>
          <p:cNvSpPr>
            <a:spLocks noGrp="1"/>
          </p:cNvSpPr>
          <p:nvPr>
            <p:ph sz="half" idx="1" hasCustomPrompt="1"/>
          </p:nvPr>
        </p:nvSpPr>
        <p:spPr>
          <a:xfrm>
            <a:off x="380999" y="1798387"/>
            <a:ext cx="6960268" cy="4351338"/>
          </a:xfrm>
          <a:prstGeom prst="rect">
            <a:avLst/>
          </a:prstGeom>
        </p:spPr>
        <p:txBody>
          <a:bodyPr>
            <a:noAutofit/>
          </a:bodyPr>
          <a:lstStyle>
            <a:lvl1pPr marL="0">
              <a:buFont typeface="Arial" panose="020B0604020202020204" pitchFamily="34" charset="0"/>
              <a:buNone/>
              <a:defRPr sz="1400">
                <a:solidFill>
                  <a:schemeClr val="tx1">
                    <a:lumMod val="65000"/>
                    <a:lumOff val="35000"/>
                  </a:schemeClr>
                </a:solidFill>
              </a:defRPr>
            </a:lvl1pPr>
            <a:lvl2pPr>
              <a:buFont typeface="Arial" panose="020B0604020202020204" pitchFamily="34" charset="0"/>
              <a:buChar char="•"/>
              <a:defRPr sz="16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p>
          <a:p>
            <a:pPr lvl="0"/>
            <a:r>
              <a:rPr lang="en-US" err="1"/>
              <a:t>Urna</a:t>
            </a:r>
            <a:r>
              <a:rPr lang="en-US"/>
              <a:t> id </a:t>
            </a:r>
            <a:r>
              <a:rPr lang="en-US" err="1"/>
              <a:t>volutpat</a:t>
            </a:r>
            <a:r>
              <a:rPr lang="en-US"/>
              <a:t> </a:t>
            </a:r>
            <a:r>
              <a:rPr lang="en-US" err="1"/>
              <a:t>lacus</a:t>
            </a:r>
            <a:r>
              <a:rPr lang="en-US"/>
              <a:t> </a:t>
            </a:r>
            <a:r>
              <a:rPr lang="en-US" err="1"/>
              <a:t>laoreet</a:t>
            </a:r>
            <a:r>
              <a:rPr lang="en-US"/>
              <a:t> non </a:t>
            </a:r>
            <a:r>
              <a:rPr lang="en-US" err="1"/>
              <a:t>curabitur</a:t>
            </a:r>
            <a:r>
              <a:rPr lang="en-US"/>
              <a:t> gravida. </a:t>
            </a:r>
            <a:r>
              <a:rPr lang="en-US" err="1"/>
              <a:t>Ultrices</a:t>
            </a:r>
            <a:r>
              <a:rPr lang="en-US"/>
              <a:t> </a:t>
            </a:r>
            <a:r>
              <a:rPr lang="en-US" err="1"/>
              <a:t>neque</a:t>
            </a:r>
            <a:r>
              <a:rPr lang="en-US"/>
              <a:t> </a:t>
            </a:r>
            <a:r>
              <a:rPr lang="en-US" err="1"/>
              <a:t>ornare</a:t>
            </a:r>
            <a:r>
              <a:rPr lang="en-US"/>
              <a:t> </a:t>
            </a:r>
            <a:r>
              <a:rPr lang="en-US" err="1"/>
              <a:t>aenean</a:t>
            </a:r>
            <a:r>
              <a:rPr lang="en-US"/>
              <a:t> </a:t>
            </a:r>
            <a:r>
              <a:rPr lang="en-US" err="1"/>
              <a:t>euismod</a:t>
            </a:r>
            <a:r>
              <a:rPr lang="en-US"/>
              <a:t> </a:t>
            </a:r>
            <a:r>
              <a:rPr lang="en-US" err="1"/>
              <a:t>elementum</a:t>
            </a:r>
            <a:r>
              <a:rPr lang="en-US"/>
              <a:t>. </a:t>
            </a:r>
            <a:r>
              <a:rPr lang="en-US" err="1"/>
              <a:t>Varius</a:t>
            </a:r>
            <a:r>
              <a:rPr lang="en-US"/>
              <a:t> </a:t>
            </a:r>
            <a:r>
              <a:rPr lang="en-US" err="1"/>
              <a:t>duis</a:t>
            </a:r>
            <a:r>
              <a:rPr lang="en-US"/>
              <a:t> at </a:t>
            </a:r>
            <a:r>
              <a:rPr lang="en-US" err="1"/>
              <a:t>consectetur</a:t>
            </a:r>
            <a:r>
              <a:rPr lang="en-US"/>
              <a:t> lorem </a:t>
            </a:r>
            <a:r>
              <a:rPr lang="en-US" err="1"/>
              <a:t>donec</a:t>
            </a:r>
            <a:r>
              <a:rPr lang="en-US"/>
              <a:t> </a:t>
            </a:r>
            <a:r>
              <a:rPr lang="en-US" err="1"/>
              <a:t>massa</a:t>
            </a:r>
            <a:r>
              <a:rPr lang="en-US"/>
              <a:t> </a:t>
            </a:r>
            <a:r>
              <a:rPr lang="en-US" err="1"/>
              <a:t>sapien</a:t>
            </a:r>
            <a:r>
              <a:rPr lang="en-US"/>
              <a:t> </a:t>
            </a:r>
            <a:r>
              <a:rPr lang="en-US" err="1"/>
              <a:t>faucibus</a:t>
            </a:r>
            <a:r>
              <a:rPr lang="en-US"/>
              <a:t>. </a:t>
            </a:r>
          </a:p>
          <a:p>
            <a:pPr lvl="0"/>
            <a:r>
              <a:rPr lang="en-US"/>
              <a:t>Cursus in </a:t>
            </a:r>
            <a:r>
              <a:rPr lang="en-US" err="1"/>
              <a:t>hac</a:t>
            </a:r>
            <a:r>
              <a:rPr lang="en-US"/>
              <a:t> </a:t>
            </a:r>
            <a:r>
              <a:rPr lang="en-US" err="1"/>
              <a:t>habitasse</a:t>
            </a:r>
            <a:r>
              <a:rPr lang="en-US"/>
              <a:t> </a:t>
            </a:r>
            <a:r>
              <a:rPr lang="en-US" err="1"/>
              <a:t>platea</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Massa </a:t>
            </a:r>
            <a:r>
              <a:rPr lang="en-US" err="1"/>
              <a:t>tincidunt</a:t>
            </a:r>
            <a:r>
              <a:rPr lang="en-US"/>
              <a:t> </a:t>
            </a:r>
            <a:r>
              <a:rPr lang="en-US" err="1"/>
              <a:t>nunc</a:t>
            </a:r>
            <a:r>
              <a:rPr lang="en-US"/>
              <a:t> pulvinar </a:t>
            </a:r>
            <a:r>
              <a:rPr lang="en-US" err="1"/>
              <a:t>sapien</a:t>
            </a:r>
            <a:r>
              <a:rPr lang="en-US"/>
              <a:t> et ligula </a:t>
            </a:r>
            <a:r>
              <a:rPr lang="en-US" err="1"/>
              <a:t>ullamcorper</a:t>
            </a:r>
            <a:r>
              <a:rPr lang="en-US"/>
              <a:t> </a:t>
            </a:r>
            <a:r>
              <a:rPr lang="en-US" err="1"/>
              <a:t>malesuada</a:t>
            </a:r>
            <a:r>
              <a:rPr lang="en-US"/>
              <a:t>.</a:t>
            </a:r>
          </a:p>
          <a:p>
            <a:pPr lvl="0"/>
            <a:r>
              <a:rPr lang="en-US" err="1"/>
              <a:t>Adipiscing</a:t>
            </a:r>
            <a:r>
              <a:rPr lang="en-US"/>
              <a:t> </a:t>
            </a:r>
            <a:r>
              <a:rPr lang="en-US" err="1"/>
              <a:t>tristique</a:t>
            </a:r>
            <a:r>
              <a:rPr lang="en-US"/>
              <a:t> </a:t>
            </a:r>
            <a:r>
              <a:rPr lang="en-US" err="1"/>
              <a:t>risus</a:t>
            </a:r>
            <a:r>
              <a:rPr lang="en-US"/>
              <a:t> </a:t>
            </a:r>
            <a:r>
              <a:rPr lang="en-US" err="1"/>
              <a:t>nec</a:t>
            </a:r>
            <a:r>
              <a:rPr lang="en-US"/>
              <a:t> </a:t>
            </a:r>
            <a:r>
              <a:rPr lang="en-US" err="1"/>
              <a:t>feugiat</a:t>
            </a:r>
            <a:r>
              <a:rPr lang="en-US"/>
              <a:t> in. </a:t>
            </a:r>
            <a:r>
              <a:rPr lang="en-US" err="1"/>
              <a:t>Nulla</a:t>
            </a:r>
            <a:r>
              <a:rPr lang="en-US"/>
              <a:t> at </a:t>
            </a:r>
            <a:r>
              <a:rPr lang="en-US" err="1"/>
              <a:t>volutpat</a:t>
            </a:r>
            <a:r>
              <a:rPr lang="en-US"/>
              <a:t> diam </a:t>
            </a:r>
            <a:r>
              <a:rPr lang="en-US" err="1"/>
              <a:t>ut</a:t>
            </a:r>
            <a:r>
              <a:rPr lang="en-US"/>
              <a:t> </a:t>
            </a:r>
            <a:r>
              <a:rPr lang="en-US" err="1"/>
              <a:t>venenatis</a:t>
            </a:r>
            <a:r>
              <a:rPr lang="en-US"/>
              <a:t> </a:t>
            </a:r>
            <a:r>
              <a:rPr lang="en-US" err="1"/>
              <a:t>tellus</a:t>
            </a:r>
            <a:r>
              <a:rPr lang="en-US"/>
              <a:t> in </a:t>
            </a:r>
            <a:r>
              <a:rPr lang="en-US" err="1"/>
              <a:t>metus</a:t>
            </a:r>
            <a:r>
              <a:rPr lang="en-US"/>
              <a:t>. </a:t>
            </a:r>
            <a:r>
              <a:rPr lang="en-US" err="1"/>
              <a:t>Quam</a:t>
            </a:r>
            <a:r>
              <a:rPr lang="en-US"/>
              <a:t> </a:t>
            </a:r>
            <a:r>
              <a:rPr lang="en-US" err="1"/>
              <a:t>viverra</a:t>
            </a:r>
            <a:r>
              <a:rPr lang="en-US"/>
              <a:t> </a:t>
            </a:r>
            <a:r>
              <a:rPr lang="en-US" err="1"/>
              <a:t>orci</a:t>
            </a:r>
            <a:r>
              <a:rPr lang="en-US"/>
              <a:t> </a:t>
            </a:r>
            <a:r>
              <a:rPr lang="en-US" err="1"/>
              <a:t>sagittis</a:t>
            </a:r>
            <a:r>
              <a:rPr lang="en-US"/>
              <a:t> </a:t>
            </a:r>
            <a:r>
              <a:rPr lang="en-US" err="1"/>
              <a:t>eu</a:t>
            </a:r>
            <a:r>
              <a:rPr lang="en-US"/>
              <a:t> </a:t>
            </a:r>
            <a:r>
              <a:rPr lang="en-US" err="1"/>
              <a:t>volutpat</a:t>
            </a:r>
            <a:r>
              <a:rPr lang="en-US"/>
              <a:t> </a:t>
            </a:r>
            <a:r>
              <a:rPr lang="en-US" err="1"/>
              <a:t>odio</a:t>
            </a:r>
            <a:r>
              <a:rPr lang="en-US"/>
              <a:t> </a:t>
            </a:r>
            <a:r>
              <a:rPr lang="en-US" err="1"/>
              <a:t>facilisis</a:t>
            </a:r>
            <a:r>
              <a:rPr lang="en-US"/>
              <a:t> </a:t>
            </a:r>
            <a:r>
              <a:rPr lang="en-US" err="1"/>
              <a:t>mauris</a:t>
            </a:r>
            <a:r>
              <a:rPr lang="en-US"/>
              <a:t> sit. </a:t>
            </a:r>
          </a:p>
          <a:p>
            <a:pPr lvl="0"/>
            <a:r>
              <a:rPr lang="en-US" err="1"/>
              <a:t>Enim</a:t>
            </a:r>
            <a:r>
              <a:rPr lang="en-US"/>
              <a:t> </a:t>
            </a:r>
            <a:r>
              <a:rPr lang="en-US" err="1"/>
              <a:t>nulla</a:t>
            </a:r>
            <a:r>
              <a:rPr lang="en-US"/>
              <a:t> </a:t>
            </a:r>
            <a:r>
              <a:rPr lang="en-US" err="1"/>
              <a:t>aliquet</a:t>
            </a:r>
            <a:r>
              <a:rPr lang="en-US"/>
              <a:t> </a:t>
            </a:r>
            <a:r>
              <a:rPr lang="en-US" err="1"/>
              <a:t>porttitor</a:t>
            </a:r>
            <a:r>
              <a:rPr lang="en-US"/>
              <a:t> </a:t>
            </a:r>
            <a:r>
              <a:rPr lang="en-US" err="1"/>
              <a:t>lacus</a:t>
            </a:r>
            <a:r>
              <a:rPr lang="en-US"/>
              <a:t>. Pretium </a:t>
            </a:r>
            <a:r>
              <a:rPr lang="en-US" err="1"/>
              <a:t>lectus</a:t>
            </a:r>
            <a:r>
              <a:rPr lang="en-US"/>
              <a:t> </a:t>
            </a:r>
            <a:r>
              <a:rPr lang="en-US" err="1"/>
              <a:t>quam</a:t>
            </a:r>
            <a:r>
              <a:rPr lang="en-US"/>
              <a:t> id </a:t>
            </a:r>
            <a:r>
              <a:rPr lang="en-US" err="1"/>
              <a:t>leo</a:t>
            </a:r>
            <a:r>
              <a:rPr lang="en-US"/>
              <a:t> in. Mi sit </a:t>
            </a:r>
            <a:r>
              <a:rPr lang="en-US" err="1"/>
              <a:t>amet</a:t>
            </a:r>
            <a:r>
              <a:rPr lang="en-US"/>
              <a:t> </a:t>
            </a:r>
            <a:r>
              <a:rPr lang="en-US" err="1"/>
              <a:t>mauris</a:t>
            </a:r>
            <a:r>
              <a:rPr lang="en-US"/>
              <a:t>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endParaRPr lang="en-US"/>
          </a:p>
          <a:p>
            <a:pPr lvl="0"/>
            <a:r>
              <a:rPr lang="en-US"/>
              <a:t>Cursus in </a:t>
            </a:r>
            <a:r>
              <a:rPr lang="en-US" err="1"/>
              <a:t>hac</a:t>
            </a:r>
            <a:r>
              <a:rPr lang="en-US"/>
              <a:t> </a:t>
            </a:r>
            <a:r>
              <a:rPr lang="en-US" err="1"/>
              <a:t>habitasse</a:t>
            </a:r>
            <a:r>
              <a:rPr lang="en-US"/>
              <a:t> </a:t>
            </a:r>
            <a:r>
              <a:rPr lang="en-US" err="1"/>
              <a:t>platea</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Massa </a:t>
            </a:r>
            <a:r>
              <a:rPr lang="en-US" err="1"/>
              <a:t>tincidunt</a:t>
            </a:r>
            <a:r>
              <a:rPr lang="en-US"/>
              <a:t> </a:t>
            </a:r>
            <a:r>
              <a:rPr lang="en-US" err="1"/>
              <a:t>nunc</a:t>
            </a:r>
            <a:r>
              <a:rPr lang="en-US"/>
              <a:t> pulvinar </a:t>
            </a:r>
            <a:r>
              <a:rPr lang="en-US" err="1"/>
              <a:t>sapien</a:t>
            </a:r>
            <a:r>
              <a:rPr lang="en-US"/>
              <a:t> et ligula </a:t>
            </a:r>
            <a:r>
              <a:rPr lang="en-US" err="1"/>
              <a:t>ullamcorper</a:t>
            </a:r>
            <a:r>
              <a:rPr lang="en-US"/>
              <a:t> </a:t>
            </a:r>
            <a:r>
              <a:rPr lang="en-US" err="1"/>
              <a:t>malesuada</a:t>
            </a:r>
            <a:r>
              <a:rPr lang="en-US"/>
              <a:t>.</a:t>
            </a:r>
          </a:p>
          <a:p>
            <a:pPr lvl="0"/>
            <a:r>
              <a:rPr lang="en-US" err="1"/>
              <a:t>Adipiscing</a:t>
            </a:r>
            <a:r>
              <a:rPr lang="en-US"/>
              <a:t> </a:t>
            </a:r>
            <a:r>
              <a:rPr lang="en-US" err="1"/>
              <a:t>tristique</a:t>
            </a:r>
            <a:r>
              <a:rPr lang="en-US"/>
              <a:t> </a:t>
            </a:r>
            <a:r>
              <a:rPr lang="en-US" err="1"/>
              <a:t>risus</a:t>
            </a:r>
            <a:r>
              <a:rPr lang="en-US"/>
              <a:t> </a:t>
            </a:r>
            <a:r>
              <a:rPr lang="en-US" err="1"/>
              <a:t>nec</a:t>
            </a:r>
            <a:r>
              <a:rPr lang="en-US"/>
              <a:t> </a:t>
            </a:r>
            <a:r>
              <a:rPr lang="en-US" err="1"/>
              <a:t>feugiat</a:t>
            </a:r>
            <a:r>
              <a:rPr lang="en-US"/>
              <a:t> in. </a:t>
            </a:r>
            <a:r>
              <a:rPr lang="en-US" err="1"/>
              <a:t>Nulla</a:t>
            </a:r>
            <a:r>
              <a:rPr lang="en-US"/>
              <a:t> at </a:t>
            </a:r>
            <a:r>
              <a:rPr lang="en-US" err="1"/>
              <a:t>volutpat</a:t>
            </a:r>
            <a:r>
              <a:rPr lang="en-US"/>
              <a:t> diam </a:t>
            </a:r>
            <a:r>
              <a:rPr lang="en-US" err="1"/>
              <a:t>ut</a:t>
            </a:r>
            <a:r>
              <a:rPr lang="en-US"/>
              <a:t> </a:t>
            </a:r>
            <a:r>
              <a:rPr lang="en-US" err="1"/>
              <a:t>venenatis</a:t>
            </a:r>
            <a:r>
              <a:rPr lang="en-US"/>
              <a:t> </a:t>
            </a:r>
            <a:r>
              <a:rPr lang="en-US" err="1"/>
              <a:t>tellus</a:t>
            </a:r>
            <a:r>
              <a:rPr lang="en-US"/>
              <a:t> in </a:t>
            </a:r>
            <a:r>
              <a:rPr lang="en-US" err="1"/>
              <a:t>metus</a:t>
            </a:r>
            <a:r>
              <a:rPr lang="en-US"/>
              <a:t>. </a:t>
            </a:r>
            <a:r>
              <a:rPr lang="en-US" err="1"/>
              <a:t>Quam</a:t>
            </a:r>
            <a:r>
              <a:rPr lang="en-US"/>
              <a:t> </a:t>
            </a:r>
            <a:r>
              <a:rPr lang="en-US" err="1"/>
              <a:t>viverra</a:t>
            </a:r>
            <a:r>
              <a:rPr lang="en-US"/>
              <a:t> </a:t>
            </a:r>
            <a:r>
              <a:rPr lang="en-US" err="1"/>
              <a:t>orci</a:t>
            </a:r>
            <a:r>
              <a:rPr lang="en-US"/>
              <a:t> </a:t>
            </a:r>
            <a:r>
              <a:rPr lang="en-US" err="1"/>
              <a:t>sagittis</a:t>
            </a:r>
            <a:r>
              <a:rPr lang="en-US"/>
              <a:t> </a:t>
            </a:r>
            <a:r>
              <a:rPr lang="en-US" err="1"/>
              <a:t>eu</a:t>
            </a:r>
            <a:r>
              <a:rPr lang="en-US"/>
              <a:t> </a:t>
            </a:r>
            <a:r>
              <a:rPr lang="en-US" err="1"/>
              <a:t>volutpat</a:t>
            </a:r>
            <a:r>
              <a:rPr lang="en-US"/>
              <a:t> </a:t>
            </a:r>
            <a:r>
              <a:rPr lang="en-US" err="1"/>
              <a:t>odio</a:t>
            </a:r>
            <a:r>
              <a:rPr lang="en-US"/>
              <a:t> </a:t>
            </a:r>
            <a:r>
              <a:rPr lang="en-US" err="1"/>
              <a:t>facilisis</a:t>
            </a:r>
            <a:r>
              <a:rPr lang="en-US"/>
              <a:t> </a:t>
            </a:r>
            <a:r>
              <a:rPr lang="en-US" err="1"/>
              <a:t>mauris</a:t>
            </a:r>
            <a:r>
              <a:rPr lang="en-US"/>
              <a:t> sit. </a:t>
            </a:r>
          </a:p>
          <a:p>
            <a:pPr lvl="0"/>
            <a:r>
              <a:rPr lang="en-US" err="1"/>
              <a:t>Enim</a:t>
            </a:r>
            <a:r>
              <a:rPr lang="en-US"/>
              <a:t> </a:t>
            </a:r>
            <a:r>
              <a:rPr lang="en-US" err="1"/>
              <a:t>nulla</a:t>
            </a:r>
            <a:r>
              <a:rPr lang="en-US"/>
              <a:t> </a:t>
            </a:r>
            <a:r>
              <a:rPr lang="en-US" err="1"/>
              <a:t>aliquet</a:t>
            </a:r>
            <a:r>
              <a:rPr lang="en-US"/>
              <a:t> </a:t>
            </a:r>
            <a:r>
              <a:rPr lang="en-US" err="1"/>
              <a:t>porttitor</a:t>
            </a:r>
            <a:r>
              <a:rPr lang="en-US"/>
              <a:t> </a:t>
            </a:r>
            <a:r>
              <a:rPr lang="en-US" err="1"/>
              <a:t>lacus</a:t>
            </a:r>
            <a:r>
              <a:rPr lang="en-US"/>
              <a:t>. Pretium </a:t>
            </a:r>
            <a:r>
              <a:rPr lang="en-US" err="1"/>
              <a:t>lectus</a:t>
            </a:r>
            <a:r>
              <a:rPr lang="en-US"/>
              <a:t> </a:t>
            </a:r>
            <a:r>
              <a:rPr lang="en-US" err="1"/>
              <a:t>quam</a:t>
            </a:r>
            <a:r>
              <a:rPr lang="en-US"/>
              <a:t> id </a:t>
            </a:r>
            <a:r>
              <a:rPr lang="en-US" err="1"/>
              <a:t>leo</a:t>
            </a:r>
            <a:r>
              <a:rPr lang="en-US"/>
              <a:t> in. Mi sit </a:t>
            </a:r>
            <a:r>
              <a:rPr lang="en-US" err="1"/>
              <a:t>amet</a:t>
            </a:r>
            <a:r>
              <a:rPr lang="en-US"/>
              <a:t> </a:t>
            </a:r>
            <a:r>
              <a:rPr lang="en-US" err="1"/>
              <a:t>mauris</a:t>
            </a:r>
            <a:r>
              <a:rPr lang="en-US"/>
              <a:t>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endParaRPr lang="en-US"/>
          </a:p>
          <a:p>
            <a:pPr lvl="0"/>
            <a:endParaRPr lang="en-US"/>
          </a:p>
        </p:txBody>
      </p:sp>
      <p:sp>
        <p:nvSpPr>
          <p:cNvPr id="18" name="Text Placeholder 17">
            <a:extLst>
              <a:ext uri="{FF2B5EF4-FFF2-40B4-BE49-F238E27FC236}">
                <a16:creationId xmlns:a16="http://schemas.microsoft.com/office/drawing/2014/main" id="{AD516098-608D-4CF6-BB5A-CA8F57B7EB9B}"/>
              </a:ext>
            </a:extLst>
          </p:cNvPr>
          <p:cNvSpPr>
            <a:spLocks noGrp="1"/>
          </p:cNvSpPr>
          <p:nvPr>
            <p:ph type="body" sz="quarter" idx="13" hasCustomPrompt="1"/>
          </p:nvPr>
        </p:nvSpPr>
        <p:spPr>
          <a:xfrm>
            <a:off x="380999" y="1274763"/>
            <a:ext cx="3984625" cy="422275"/>
          </a:xfrm>
          <a:prstGeom prst="rect">
            <a:avLst/>
          </a:prstGeom>
        </p:spPr>
        <p:txBody>
          <a:bodyPr>
            <a:noAutofit/>
          </a:bodyPr>
          <a:lstStyle>
            <a:lvl1pPr marL="0">
              <a:buNone/>
              <a:defRPr sz="2400" b="1">
                <a:solidFill>
                  <a:schemeClr val="accent2"/>
                </a:solidFill>
              </a:defRPr>
            </a:lvl1pPr>
            <a:lvl2pPr>
              <a:buNone/>
              <a:defRPr/>
            </a:lvl2pPr>
            <a:lvl3pPr>
              <a:buNone/>
              <a:defRPr/>
            </a:lvl3pPr>
            <a:lvl4pPr>
              <a:buNone/>
              <a:defRPr/>
            </a:lvl4pPr>
            <a:lvl5pPr>
              <a:buNone/>
              <a:defRPr/>
            </a:lvl5pPr>
          </a:lstStyle>
          <a:p>
            <a:pPr lvl="0"/>
            <a:r>
              <a:rPr lang="en-US" dirty="0"/>
              <a:t>Subhead</a:t>
            </a:r>
            <a:endParaRPr lang="en-GB" dirty="0"/>
          </a:p>
        </p:txBody>
      </p:sp>
      <p:sp>
        <p:nvSpPr>
          <p:cNvPr id="2" name="Slide Number Placeholder 5">
            <a:extLst>
              <a:ext uri="{FF2B5EF4-FFF2-40B4-BE49-F238E27FC236}">
                <a16:creationId xmlns:a16="http://schemas.microsoft.com/office/drawing/2014/main" id="{A30B0972-11A4-E31C-F69F-14DA3AC801C5}"/>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
        <p:nvSpPr>
          <p:cNvPr id="5" name="TextBox 4">
            <a:extLst>
              <a:ext uri="{FF2B5EF4-FFF2-40B4-BE49-F238E27FC236}">
                <a16:creationId xmlns:a16="http://schemas.microsoft.com/office/drawing/2014/main" id="{DB81A9CC-FB50-A045-2B22-0B557FA9B4CE}"/>
              </a:ext>
            </a:extLst>
          </p:cNvPr>
          <p:cNvSpPr txBox="1"/>
          <p:nvPr userDrawn="1"/>
        </p:nvSpPr>
        <p:spPr>
          <a:xfrm>
            <a:off x="380999" y="365126"/>
            <a:ext cx="10947400" cy="442913"/>
          </a:xfrm>
          <a:prstGeom prst="rect">
            <a:avLst/>
          </a:prstGeom>
          <a:noFill/>
        </p:spPr>
        <p:txBody>
          <a:bodyPr wrap="square" lIns="0" tIns="0" rIns="0" bIns="0" rtlCol="0">
            <a:noAutofit/>
          </a:bodyPr>
          <a:lstStyle/>
          <a:p>
            <a:r>
              <a:rPr lang="en-US" sz="3200" b="1" dirty="0">
                <a:solidFill>
                  <a:schemeClr val="tx2"/>
                </a:solidFill>
              </a:rPr>
              <a:t>Callout</a:t>
            </a:r>
          </a:p>
        </p:txBody>
      </p:sp>
    </p:spTree>
    <p:extLst>
      <p:ext uri="{BB962C8B-B14F-4D97-AF65-F5344CB8AC3E}">
        <p14:creationId xmlns:p14="http://schemas.microsoft.com/office/powerpoint/2010/main" val="31681552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llout Gray">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F23DF9B-801D-6466-FE53-241420C10C95}"/>
              </a:ext>
            </a:extLst>
          </p:cNvPr>
          <p:cNvGraphicFramePr>
            <a:graphicFrameLocks noChangeAspect="1"/>
          </p:cNvGraphicFramePr>
          <p:nvPr userDrawn="1">
            <p:custDataLst>
              <p:tags r:id="rId1"/>
            </p:custDataLst>
            <p:extLst>
              <p:ext uri="{D42A27DB-BD31-4B8C-83A1-F6EECF244321}">
                <p14:modId xmlns:p14="http://schemas.microsoft.com/office/powerpoint/2010/main" val="2353097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think-cell data - do not delete" hidden="1">
                        <a:extLst>
                          <a:ext uri="{FF2B5EF4-FFF2-40B4-BE49-F238E27FC236}">
                            <a16:creationId xmlns:a16="http://schemas.microsoft.com/office/drawing/2014/main" id="{3F23DF9B-801D-6466-FE53-241420C10C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3D8B9198-7632-48B1-AAD1-6596CF23E179}"/>
              </a:ext>
            </a:extLst>
          </p:cNvPr>
          <p:cNvSpPr>
            <a:spLocks/>
          </p:cNvSpPr>
          <p:nvPr userDrawn="1"/>
        </p:nvSpPr>
        <p:spPr>
          <a:xfrm>
            <a:off x="7708489" y="1798387"/>
            <a:ext cx="4086468" cy="435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p>
        </p:txBody>
      </p:sp>
      <p:sp>
        <p:nvSpPr>
          <p:cNvPr id="7" name="Content Placeholder 16">
            <a:extLst>
              <a:ext uri="{FF2B5EF4-FFF2-40B4-BE49-F238E27FC236}">
                <a16:creationId xmlns:a16="http://schemas.microsoft.com/office/drawing/2014/main" id="{7AE49BB4-DBE0-4803-B620-A5149C362172}"/>
              </a:ext>
            </a:extLst>
          </p:cNvPr>
          <p:cNvSpPr>
            <a:spLocks noGrp="1"/>
          </p:cNvSpPr>
          <p:nvPr>
            <p:ph sz="half" idx="16" hasCustomPrompt="1"/>
          </p:nvPr>
        </p:nvSpPr>
        <p:spPr>
          <a:xfrm>
            <a:off x="7708490" y="1787631"/>
            <a:ext cx="4099347" cy="4383197"/>
          </a:xfrm>
          <a:prstGeom prst="roundRect">
            <a:avLst>
              <a:gd name="adj" fmla="val 3655"/>
            </a:avLst>
          </a:prstGeom>
          <a:solidFill>
            <a:schemeClr val="bg2"/>
          </a:solidFill>
        </p:spPr>
        <p:txBody>
          <a:bodyPr wrap="square" lIns="360000" tIns="360000" rIns="360000" bIns="540000" anchor="ctr">
            <a:noAutofit/>
          </a:bodyPr>
          <a:lstStyle>
            <a:lvl1pPr marL="0">
              <a:buFont typeface="Arial" panose="020B0604020202020204" pitchFamily="34" charset="0"/>
              <a:buNone/>
              <a:defRPr sz="2000">
                <a:solidFill>
                  <a:schemeClr val="tx1">
                    <a:lumMod val="65000"/>
                    <a:lumOff val="35000"/>
                  </a:schemeClr>
                </a:solidFill>
              </a:defRPr>
            </a:lvl1pPr>
            <a:lvl2pPr>
              <a:buFont typeface="Arial" panose="020B0604020202020204" pitchFamily="34" charset="0"/>
              <a:buChar char="•"/>
              <a:defRPr sz="16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p>
        </p:txBody>
      </p:sp>
      <p:sp>
        <p:nvSpPr>
          <p:cNvPr id="2" name="Slide Number Placeholder 5">
            <a:extLst>
              <a:ext uri="{FF2B5EF4-FFF2-40B4-BE49-F238E27FC236}">
                <a16:creationId xmlns:a16="http://schemas.microsoft.com/office/drawing/2014/main" id="{CC89FA59-0D83-5470-8B9C-A8B66FC873BE}"/>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
        <p:nvSpPr>
          <p:cNvPr id="5" name="Content Placeholder 2">
            <a:extLst>
              <a:ext uri="{FF2B5EF4-FFF2-40B4-BE49-F238E27FC236}">
                <a16:creationId xmlns:a16="http://schemas.microsoft.com/office/drawing/2014/main" id="{72DB73E1-F0E9-B955-C86D-13A970EBCA5E}"/>
              </a:ext>
            </a:extLst>
          </p:cNvPr>
          <p:cNvSpPr>
            <a:spLocks noGrp="1"/>
          </p:cNvSpPr>
          <p:nvPr>
            <p:ph sz="half" idx="1" hasCustomPrompt="1"/>
          </p:nvPr>
        </p:nvSpPr>
        <p:spPr>
          <a:xfrm>
            <a:off x="380999" y="1798387"/>
            <a:ext cx="6960268" cy="4351338"/>
          </a:xfrm>
          <a:prstGeom prst="rect">
            <a:avLst/>
          </a:prstGeom>
        </p:spPr>
        <p:txBody>
          <a:bodyPr>
            <a:noAutofit/>
          </a:bodyPr>
          <a:lstStyle>
            <a:lvl1pPr marL="0">
              <a:buFont typeface="Arial" panose="020B0604020202020204" pitchFamily="34" charset="0"/>
              <a:buNone/>
              <a:defRPr sz="1400">
                <a:solidFill>
                  <a:schemeClr val="tx1">
                    <a:lumMod val="65000"/>
                    <a:lumOff val="35000"/>
                  </a:schemeClr>
                </a:solidFill>
              </a:defRPr>
            </a:lvl1pPr>
            <a:lvl2pPr>
              <a:buFont typeface="Arial" panose="020B0604020202020204" pitchFamily="34" charset="0"/>
              <a:buChar char="•"/>
              <a:defRPr sz="16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p>
          <a:p>
            <a:pPr lvl="0"/>
            <a:r>
              <a:rPr lang="en-US" err="1"/>
              <a:t>Urna</a:t>
            </a:r>
            <a:r>
              <a:rPr lang="en-US"/>
              <a:t> id </a:t>
            </a:r>
            <a:r>
              <a:rPr lang="en-US" err="1"/>
              <a:t>volutpat</a:t>
            </a:r>
            <a:r>
              <a:rPr lang="en-US"/>
              <a:t> </a:t>
            </a:r>
            <a:r>
              <a:rPr lang="en-US" err="1"/>
              <a:t>lacus</a:t>
            </a:r>
            <a:r>
              <a:rPr lang="en-US"/>
              <a:t> </a:t>
            </a:r>
            <a:r>
              <a:rPr lang="en-US" err="1"/>
              <a:t>laoreet</a:t>
            </a:r>
            <a:r>
              <a:rPr lang="en-US"/>
              <a:t> non </a:t>
            </a:r>
            <a:r>
              <a:rPr lang="en-US" err="1"/>
              <a:t>curabitur</a:t>
            </a:r>
            <a:r>
              <a:rPr lang="en-US"/>
              <a:t> gravida. </a:t>
            </a:r>
            <a:r>
              <a:rPr lang="en-US" err="1"/>
              <a:t>Ultrices</a:t>
            </a:r>
            <a:r>
              <a:rPr lang="en-US"/>
              <a:t> </a:t>
            </a:r>
            <a:r>
              <a:rPr lang="en-US" err="1"/>
              <a:t>neque</a:t>
            </a:r>
            <a:r>
              <a:rPr lang="en-US"/>
              <a:t> </a:t>
            </a:r>
            <a:r>
              <a:rPr lang="en-US" err="1"/>
              <a:t>ornare</a:t>
            </a:r>
            <a:r>
              <a:rPr lang="en-US"/>
              <a:t> </a:t>
            </a:r>
            <a:r>
              <a:rPr lang="en-US" err="1"/>
              <a:t>aenean</a:t>
            </a:r>
            <a:r>
              <a:rPr lang="en-US"/>
              <a:t> </a:t>
            </a:r>
            <a:r>
              <a:rPr lang="en-US" err="1"/>
              <a:t>euismod</a:t>
            </a:r>
            <a:r>
              <a:rPr lang="en-US"/>
              <a:t> </a:t>
            </a:r>
            <a:r>
              <a:rPr lang="en-US" err="1"/>
              <a:t>elementum</a:t>
            </a:r>
            <a:r>
              <a:rPr lang="en-US"/>
              <a:t>. </a:t>
            </a:r>
            <a:r>
              <a:rPr lang="en-US" err="1"/>
              <a:t>Varius</a:t>
            </a:r>
            <a:r>
              <a:rPr lang="en-US"/>
              <a:t> </a:t>
            </a:r>
            <a:r>
              <a:rPr lang="en-US" err="1"/>
              <a:t>duis</a:t>
            </a:r>
            <a:r>
              <a:rPr lang="en-US"/>
              <a:t> at </a:t>
            </a:r>
            <a:r>
              <a:rPr lang="en-US" err="1"/>
              <a:t>consectetur</a:t>
            </a:r>
            <a:r>
              <a:rPr lang="en-US"/>
              <a:t> lorem </a:t>
            </a:r>
            <a:r>
              <a:rPr lang="en-US" err="1"/>
              <a:t>donec</a:t>
            </a:r>
            <a:r>
              <a:rPr lang="en-US"/>
              <a:t> </a:t>
            </a:r>
            <a:r>
              <a:rPr lang="en-US" err="1"/>
              <a:t>massa</a:t>
            </a:r>
            <a:r>
              <a:rPr lang="en-US"/>
              <a:t> </a:t>
            </a:r>
            <a:r>
              <a:rPr lang="en-US" err="1"/>
              <a:t>sapien</a:t>
            </a:r>
            <a:r>
              <a:rPr lang="en-US"/>
              <a:t> </a:t>
            </a:r>
            <a:r>
              <a:rPr lang="en-US" err="1"/>
              <a:t>faucibus</a:t>
            </a:r>
            <a:r>
              <a:rPr lang="en-US"/>
              <a:t>. </a:t>
            </a:r>
          </a:p>
          <a:p>
            <a:pPr lvl="0"/>
            <a:r>
              <a:rPr lang="en-US"/>
              <a:t>Cursus in </a:t>
            </a:r>
            <a:r>
              <a:rPr lang="en-US" err="1"/>
              <a:t>hac</a:t>
            </a:r>
            <a:r>
              <a:rPr lang="en-US"/>
              <a:t> </a:t>
            </a:r>
            <a:r>
              <a:rPr lang="en-US" err="1"/>
              <a:t>habitasse</a:t>
            </a:r>
            <a:r>
              <a:rPr lang="en-US"/>
              <a:t> </a:t>
            </a:r>
            <a:r>
              <a:rPr lang="en-US" err="1"/>
              <a:t>platea</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Massa </a:t>
            </a:r>
            <a:r>
              <a:rPr lang="en-US" err="1"/>
              <a:t>tincidunt</a:t>
            </a:r>
            <a:r>
              <a:rPr lang="en-US"/>
              <a:t> </a:t>
            </a:r>
            <a:r>
              <a:rPr lang="en-US" err="1"/>
              <a:t>nunc</a:t>
            </a:r>
            <a:r>
              <a:rPr lang="en-US"/>
              <a:t> pulvinar </a:t>
            </a:r>
            <a:r>
              <a:rPr lang="en-US" err="1"/>
              <a:t>sapien</a:t>
            </a:r>
            <a:r>
              <a:rPr lang="en-US"/>
              <a:t> et ligula </a:t>
            </a:r>
            <a:r>
              <a:rPr lang="en-US" err="1"/>
              <a:t>ullamcorper</a:t>
            </a:r>
            <a:r>
              <a:rPr lang="en-US"/>
              <a:t> </a:t>
            </a:r>
            <a:r>
              <a:rPr lang="en-US" err="1"/>
              <a:t>malesuada</a:t>
            </a:r>
            <a:r>
              <a:rPr lang="en-US"/>
              <a:t>.</a:t>
            </a:r>
          </a:p>
          <a:p>
            <a:pPr lvl="0"/>
            <a:r>
              <a:rPr lang="en-US" err="1"/>
              <a:t>Adipiscing</a:t>
            </a:r>
            <a:r>
              <a:rPr lang="en-US"/>
              <a:t> </a:t>
            </a:r>
            <a:r>
              <a:rPr lang="en-US" err="1"/>
              <a:t>tristique</a:t>
            </a:r>
            <a:r>
              <a:rPr lang="en-US"/>
              <a:t> </a:t>
            </a:r>
            <a:r>
              <a:rPr lang="en-US" err="1"/>
              <a:t>risus</a:t>
            </a:r>
            <a:r>
              <a:rPr lang="en-US"/>
              <a:t> </a:t>
            </a:r>
            <a:r>
              <a:rPr lang="en-US" err="1"/>
              <a:t>nec</a:t>
            </a:r>
            <a:r>
              <a:rPr lang="en-US"/>
              <a:t> </a:t>
            </a:r>
            <a:r>
              <a:rPr lang="en-US" err="1"/>
              <a:t>feugiat</a:t>
            </a:r>
            <a:r>
              <a:rPr lang="en-US"/>
              <a:t> in. </a:t>
            </a:r>
            <a:r>
              <a:rPr lang="en-US" err="1"/>
              <a:t>Nulla</a:t>
            </a:r>
            <a:r>
              <a:rPr lang="en-US"/>
              <a:t> at </a:t>
            </a:r>
            <a:r>
              <a:rPr lang="en-US" err="1"/>
              <a:t>volutpat</a:t>
            </a:r>
            <a:r>
              <a:rPr lang="en-US"/>
              <a:t> diam </a:t>
            </a:r>
            <a:r>
              <a:rPr lang="en-US" err="1"/>
              <a:t>ut</a:t>
            </a:r>
            <a:r>
              <a:rPr lang="en-US"/>
              <a:t> </a:t>
            </a:r>
            <a:r>
              <a:rPr lang="en-US" err="1"/>
              <a:t>venenatis</a:t>
            </a:r>
            <a:r>
              <a:rPr lang="en-US"/>
              <a:t> </a:t>
            </a:r>
            <a:r>
              <a:rPr lang="en-US" err="1"/>
              <a:t>tellus</a:t>
            </a:r>
            <a:r>
              <a:rPr lang="en-US"/>
              <a:t> in </a:t>
            </a:r>
            <a:r>
              <a:rPr lang="en-US" err="1"/>
              <a:t>metus</a:t>
            </a:r>
            <a:r>
              <a:rPr lang="en-US"/>
              <a:t>. </a:t>
            </a:r>
            <a:r>
              <a:rPr lang="en-US" err="1"/>
              <a:t>Quam</a:t>
            </a:r>
            <a:r>
              <a:rPr lang="en-US"/>
              <a:t> </a:t>
            </a:r>
            <a:r>
              <a:rPr lang="en-US" err="1"/>
              <a:t>viverra</a:t>
            </a:r>
            <a:r>
              <a:rPr lang="en-US"/>
              <a:t> </a:t>
            </a:r>
            <a:r>
              <a:rPr lang="en-US" err="1"/>
              <a:t>orci</a:t>
            </a:r>
            <a:r>
              <a:rPr lang="en-US"/>
              <a:t> </a:t>
            </a:r>
            <a:r>
              <a:rPr lang="en-US" err="1"/>
              <a:t>sagittis</a:t>
            </a:r>
            <a:r>
              <a:rPr lang="en-US"/>
              <a:t> </a:t>
            </a:r>
            <a:r>
              <a:rPr lang="en-US" err="1"/>
              <a:t>eu</a:t>
            </a:r>
            <a:r>
              <a:rPr lang="en-US"/>
              <a:t> </a:t>
            </a:r>
            <a:r>
              <a:rPr lang="en-US" err="1"/>
              <a:t>volutpat</a:t>
            </a:r>
            <a:r>
              <a:rPr lang="en-US"/>
              <a:t> </a:t>
            </a:r>
            <a:r>
              <a:rPr lang="en-US" err="1"/>
              <a:t>odio</a:t>
            </a:r>
            <a:r>
              <a:rPr lang="en-US"/>
              <a:t> </a:t>
            </a:r>
            <a:r>
              <a:rPr lang="en-US" err="1"/>
              <a:t>facilisis</a:t>
            </a:r>
            <a:r>
              <a:rPr lang="en-US"/>
              <a:t> </a:t>
            </a:r>
            <a:r>
              <a:rPr lang="en-US" err="1"/>
              <a:t>mauris</a:t>
            </a:r>
            <a:r>
              <a:rPr lang="en-US"/>
              <a:t> sit. </a:t>
            </a:r>
          </a:p>
          <a:p>
            <a:pPr lvl="0"/>
            <a:r>
              <a:rPr lang="en-US" err="1"/>
              <a:t>Enim</a:t>
            </a:r>
            <a:r>
              <a:rPr lang="en-US"/>
              <a:t> </a:t>
            </a:r>
            <a:r>
              <a:rPr lang="en-US" err="1"/>
              <a:t>nulla</a:t>
            </a:r>
            <a:r>
              <a:rPr lang="en-US"/>
              <a:t> </a:t>
            </a:r>
            <a:r>
              <a:rPr lang="en-US" err="1"/>
              <a:t>aliquet</a:t>
            </a:r>
            <a:r>
              <a:rPr lang="en-US"/>
              <a:t> </a:t>
            </a:r>
            <a:r>
              <a:rPr lang="en-US" err="1"/>
              <a:t>porttitor</a:t>
            </a:r>
            <a:r>
              <a:rPr lang="en-US"/>
              <a:t> </a:t>
            </a:r>
            <a:r>
              <a:rPr lang="en-US" err="1"/>
              <a:t>lacus</a:t>
            </a:r>
            <a:r>
              <a:rPr lang="en-US"/>
              <a:t>. Pretium </a:t>
            </a:r>
            <a:r>
              <a:rPr lang="en-US" err="1"/>
              <a:t>lectus</a:t>
            </a:r>
            <a:r>
              <a:rPr lang="en-US"/>
              <a:t> </a:t>
            </a:r>
            <a:r>
              <a:rPr lang="en-US" err="1"/>
              <a:t>quam</a:t>
            </a:r>
            <a:r>
              <a:rPr lang="en-US"/>
              <a:t> id </a:t>
            </a:r>
            <a:r>
              <a:rPr lang="en-US" err="1"/>
              <a:t>leo</a:t>
            </a:r>
            <a:r>
              <a:rPr lang="en-US"/>
              <a:t> in. Mi sit </a:t>
            </a:r>
            <a:r>
              <a:rPr lang="en-US" err="1"/>
              <a:t>amet</a:t>
            </a:r>
            <a:r>
              <a:rPr lang="en-US"/>
              <a:t> </a:t>
            </a:r>
            <a:r>
              <a:rPr lang="en-US" err="1"/>
              <a:t>mauris</a:t>
            </a:r>
            <a:r>
              <a:rPr lang="en-US"/>
              <a:t>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endParaRPr lang="en-US"/>
          </a:p>
          <a:p>
            <a:pPr lvl="0"/>
            <a:r>
              <a:rPr lang="en-US"/>
              <a:t>Cursus in </a:t>
            </a:r>
            <a:r>
              <a:rPr lang="en-US" err="1"/>
              <a:t>hac</a:t>
            </a:r>
            <a:r>
              <a:rPr lang="en-US"/>
              <a:t> </a:t>
            </a:r>
            <a:r>
              <a:rPr lang="en-US" err="1"/>
              <a:t>habitasse</a:t>
            </a:r>
            <a:r>
              <a:rPr lang="en-US"/>
              <a:t> </a:t>
            </a:r>
            <a:r>
              <a:rPr lang="en-US" err="1"/>
              <a:t>platea</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Massa </a:t>
            </a:r>
            <a:r>
              <a:rPr lang="en-US" err="1"/>
              <a:t>tincidunt</a:t>
            </a:r>
            <a:r>
              <a:rPr lang="en-US"/>
              <a:t> </a:t>
            </a:r>
            <a:r>
              <a:rPr lang="en-US" err="1"/>
              <a:t>nunc</a:t>
            </a:r>
            <a:r>
              <a:rPr lang="en-US"/>
              <a:t> pulvinar </a:t>
            </a:r>
            <a:r>
              <a:rPr lang="en-US" err="1"/>
              <a:t>sapien</a:t>
            </a:r>
            <a:r>
              <a:rPr lang="en-US"/>
              <a:t> et ligula </a:t>
            </a:r>
            <a:r>
              <a:rPr lang="en-US" err="1"/>
              <a:t>ullamcorper</a:t>
            </a:r>
            <a:r>
              <a:rPr lang="en-US"/>
              <a:t> </a:t>
            </a:r>
            <a:r>
              <a:rPr lang="en-US" err="1"/>
              <a:t>malesuada</a:t>
            </a:r>
            <a:r>
              <a:rPr lang="en-US"/>
              <a:t>.</a:t>
            </a:r>
          </a:p>
          <a:p>
            <a:pPr lvl="0"/>
            <a:r>
              <a:rPr lang="en-US" err="1"/>
              <a:t>Adipiscing</a:t>
            </a:r>
            <a:r>
              <a:rPr lang="en-US"/>
              <a:t> </a:t>
            </a:r>
            <a:r>
              <a:rPr lang="en-US" err="1"/>
              <a:t>tristique</a:t>
            </a:r>
            <a:r>
              <a:rPr lang="en-US"/>
              <a:t> </a:t>
            </a:r>
            <a:r>
              <a:rPr lang="en-US" err="1"/>
              <a:t>risus</a:t>
            </a:r>
            <a:r>
              <a:rPr lang="en-US"/>
              <a:t> </a:t>
            </a:r>
            <a:r>
              <a:rPr lang="en-US" err="1"/>
              <a:t>nec</a:t>
            </a:r>
            <a:r>
              <a:rPr lang="en-US"/>
              <a:t> </a:t>
            </a:r>
            <a:r>
              <a:rPr lang="en-US" err="1"/>
              <a:t>feugiat</a:t>
            </a:r>
            <a:r>
              <a:rPr lang="en-US"/>
              <a:t> in. </a:t>
            </a:r>
            <a:r>
              <a:rPr lang="en-US" err="1"/>
              <a:t>Nulla</a:t>
            </a:r>
            <a:r>
              <a:rPr lang="en-US"/>
              <a:t> at </a:t>
            </a:r>
            <a:r>
              <a:rPr lang="en-US" err="1"/>
              <a:t>volutpat</a:t>
            </a:r>
            <a:r>
              <a:rPr lang="en-US"/>
              <a:t> diam </a:t>
            </a:r>
            <a:r>
              <a:rPr lang="en-US" err="1"/>
              <a:t>ut</a:t>
            </a:r>
            <a:r>
              <a:rPr lang="en-US"/>
              <a:t> </a:t>
            </a:r>
            <a:r>
              <a:rPr lang="en-US" err="1"/>
              <a:t>venenatis</a:t>
            </a:r>
            <a:r>
              <a:rPr lang="en-US"/>
              <a:t> </a:t>
            </a:r>
            <a:r>
              <a:rPr lang="en-US" err="1"/>
              <a:t>tellus</a:t>
            </a:r>
            <a:r>
              <a:rPr lang="en-US"/>
              <a:t> in </a:t>
            </a:r>
            <a:r>
              <a:rPr lang="en-US" err="1"/>
              <a:t>metus</a:t>
            </a:r>
            <a:r>
              <a:rPr lang="en-US"/>
              <a:t>. </a:t>
            </a:r>
            <a:r>
              <a:rPr lang="en-US" err="1"/>
              <a:t>Quam</a:t>
            </a:r>
            <a:r>
              <a:rPr lang="en-US"/>
              <a:t> </a:t>
            </a:r>
            <a:r>
              <a:rPr lang="en-US" err="1"/>
              <a:t>viverra</a:t>
            </a:r>
            <a:r>
              <a:rPr lang="en-US"/>
              <a:t> </a:t>
            </a:r>
            <a:r>
              <a:rPr lang="en-US" err="1"/>
              <a:t>orci</a:t>
            </a:r>
            <a:r>
              <a:rPr lang="en-US"/>
              <a:t> </a:t>
            </a:r>
            <a:r>
              <a:rPr lang="en-US" err="1"/>
              <a:t>sagittis</a:t>
            </a:r>
            <a:r>
              <a:rPr lang="en-US"/>
              <a:t> </a:t>
            </a:r>
            <a:r>
              <a:rPr lang="en-US" err="1"/>
              <a:t>eu</a:t>
            </a:r>
            <a:r>
              <a:rPr lang="en-US"/>
              <a:t> </a:t>
            </a:r>
            <a:r>
              <a:rPr lang="en-US" err="1"/>
              <a:t>volutpat</a:t>
            </a:r>
            <a:r>
              <a:rPr lang="en-US"/>
              <a:t> </a:t>
            </a:r>
            <a:r>
              <a:rPr lang="en-US" err="1"/>
              <a:t>odio</a:t>
            </a:r>
            <a:r>
              <a:rPr lang="en-US"/>
              <a:t> </a:t>
            </a:r>
            <a:r>
              <a:rPr lang="en-US" err="1"/>
              <a:t>facilisis</a:t>
            </a:r>
            <a:r>
              <a:rPr lang="en-US"/>
              <a:t> </a:t>
            </a:r>
            <a:r>
              <a:rPr lang="en-US" err="1"/>
              <a:t>mauris</a:t>
            </a:r>
            <a:r>
              <a:rPr lang="en-US"/>
              <a:t> sit. </a:t>
            </a:r>
          </a:p>
          <a:p>
            <a:pPr lvl="0"/>
            <a:r>
              <a:rPr lang="en-US" err="1"/>
              <a:t>Enim</a:t>
            </a:r>
            <a:r>
              <a:rPr lang="en-US"/>
              <a:t> </a:t>
            </a:r>
            <a:r>
              <a:rPr lang="en-US" err="1"/>
              <a:t>nulla</a:t>
            </a:r>
            <a:r>
              <a:rPr lang="en-US"/>
              <a:t> </a:t>
            </a:r>
            <a:r>
              <a:rPr lang="en-US" err="1"/>
              <a:t>aliquet</a:t>
            </a:r>
            <a:r>
              <a:rPr lang="en-US"/>
              <a:t> </a:t>
            </a:r>
            <a:r>
              <a:rPr lang="en-US" err="1"/>
              <a:t>porttitor</a:t>
            </a:r>
            <a:r>
              <a:rPr lang="en-US"/>
              <a:t> </a:t>
            </a:r>
            <a:r>
              <a:rPr lang="en-US" err="1"/>
              <a:t>lacus</a:t>
            </a:r>
            <a:r>
              <a:rPr lang="en-US"/>
              <a:t>. Pretium </a:t>
            </a:r>
            <a:r>
              <a:rPr lang="en-US" err="1"/>
              <a:t>lectus</a:t>
            </a:r>
            <a:r>
              <a:rPr lang="en-US"/>
              <a:t> </a:t>
            </a:r>
            <a:r>
              <a:rPr lang="en-US" err="1"/>
              <a:t>quam</a:t>
            </a:r>
            <a:r>
              <a:rPr lang="en-US"/>
              <a:t> id </a:t>
            </a:r>
            <a:r>
              <a:rPr lang="en-US" err="1"/>
              <a:t>leo</a:t>
            </a:r>
            <a:r>
              <a:rPr lang="en-US"/>
              <a:t> in. Mi sit </a:t>
            </a:r>
            <a:r>
              <a:rPr lang="en-US" err="1"/>
              <a:t>amet</a:t>
            </a:r>
            <a:r>
              <a:rPr lang="en-US"/>
              <a:t> </a:t>
            </a:r>
            <a:r>
              <a:rPr lang="en-US" err="1"/>
              <a:t>mauris</a:t>
            </a:r>
            <a:r>
              <a:rPr lang="en-US"/>
              <a:t>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endParaRPr lang="en-US"/>
          </a:p>
          <a:p>
            <a:pPr lvl="0"/>
            <a:endParaRPr lang="en-US"/>
          </a:p>
        </p:txBody>
      </p:sp>
      <p:sp>
        <p:nvSpPr>
          <p:cNvPr id="6" name="Text Placeholder 17">
            <a:extLst>
              <a:ext uri="{FF2B5EF4-FFF2-40B4-BE49-F238E27FC236}">
                <a16:creationId xmlns:a16="http://schemas.microsoft.com/office/drawing/2014/main" id="{3E0DF710-F874-D910-C51F-F99D9A9FC0C0}"/>
              </a:ext>
            </a:extLst>
          </p:cNvPr>
          <p:cNvSpPr>
            <a:spLocks noGrp="1"/>
          </p:cNvSpPr>
          <p:nvPr>
            <p:ph type="body" sz="quarter" idx="13" hasCustomPrompt="1"/>
          </p:nvPr>
        </p:nvSpPr>
        <p:spPr>
          <a:xfrm>
            <a:off x="380999" y="1274763"/>
            <a:ext cx="3984625" cy="422275"/>
          </a:xfrm>
          <a:prstGeom prst="rect">
            <a:avLst/>
          </a:prstGeom>
        </p:spPr>
        <p:txBody>
          <a:bodyPr>
            <a:noAutofit/>
          </a:bodyPr>
          <a:lstStyle>
            <a:lvl1pPr marL="0">
              <a:buNone/>
              <a:defRPr sz="2400" b="1">
                <a:solidFill>
                  <a:schemeClr val="accent2"/>
                </a:solidFill>
              </a:defRPr>
            </a:lvl1pPr>
            <a:lvl2pPr>
              <a:buNone/>
              <a:defRPr/>
            </a:lvl2pPr>
            <a:lvl3pPr>
              <a:buNone/>
              <a:defRPr/>
            </a:lvl3pPr>
            <a:lvl4pPr>
              <a:buNone/>
              <a:defRPr/>
            </a:lvl4pPr>
            <a:lvl5pPr>
              <a:buNone/>
              <a:defRPr/>
            </a:lvl5pPr>
          </a:lstStyle>
          <a:p>
            <a:pPr lvl="0"/>
            <a:r>
              <a:rPr lang="en-US" dirty="0"/>
              <a:t>Subhead</a:t>
            </a:r>
            <a:endParaRPr lang="en-GB" dirty="0"/>
          </a:p>
        </p:txBody>
      </p:sp>
      <p:sp>
        <p:nvSpPr>
          <p:cNvPr id="8" name="TextBox 7">
            <a:extLst>
              <a:ext uri="{FF2B5EF4-FFF2-40B4-BE49-F238E27FC236}">
                <a16:creationId xmlns:a16="http://schemas.microsoft.com/office/drawing/2014/main" id="{8BF0A284-BABE-97AF-77F6-5AD569027CB1}"/>
              </a:ext>
            </a:extLst>
          </p:cNvPr>
          <p:cNvSpPr txBox="1"/>
          <p:nvPr userDrawn="1"/>
        </p:nvSpPr>
        <p:spPr>
          <a:xfrm>
            <a:off x="380999" y="365126"/>
            <a:ext cx="10947400" cy="442913"/>
          </a:xfrm>
          <a:prstGeom prst="rect">
            <a:avLst/>
          </a:prstGeom>
          <a:noFill/>
        </p:spPr>
        <p:txBody>
          <a:bodyPr wrap="square" lIns="0" tIns="0" rIns="0" bIns="0" rtlCol="0">
            <a:noAutofit/>
          </a:bodyPr>
          <a:lstStyle/>
          <a:p>
            <a:r>
              <a:rPr lang="en-US" sz="3200" b="1" dirty="0">
                <a:solidFill>
                  <a:schemeClr val="tx2"/>
                </a:solidFill>
              </a:rPr>
              <a:t>Callout</a:t>
            </a:r>
          </a:p>
        </p:txBody>
      </p:sp>
    </p:spTree>
    <p:extLst>
      <p:ext uri="{BB962C8B-B14F-4D97-AF65-F5344CB8AC3E}">
        <p14:creationId xmlns:p14="http://schemas.microsoft.com/office/powerpoint/2010/main" val="8295104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troduction with pictur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B787DB-1E4A-AAA8-AF9C-EF1AC23184BF}"/>
              </a:ext>
            </a:extLst>
          </p:cNvPr>
          <p:cNvGraphicFramePr>
            <a:graphicFrameLocks noChangeAspect="1"/>
          </p:cNvGraphicFramePr>
          <p:nvPr userDrawn="1">
            <p:custDataLst>
              <p:tags r:id="rId1"/>
            </p:custDataLst>
            <p:extLst>
              <p:ext uri="{D42A27DB-BD31-4B8C-83A1-F6EECF244321}">
                <p14:modId xmlns:p14="http://schemas.microsoft.com/office/powerpoint/2010/main" val="3157265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think-cell data - do not delete" hidden="1">
                        <a:extLst>
                          <a:ext uri="{FF2B5EF4-FFF2-40B4-BE49-F238E27FC236}">
                            <a16:creationId xmlns:a16="http://schemas.microsoft.com/office/drawing/2014/main" id="{9CB787DB-1E4A-AAA8-AF9C-EF1AC23184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ntent Placeholder 16">
            <a:extLst>
              <a:ext uri="{FF2B5EF4-FFF2-40B4-BE49-F238E27FC236}">
                <a16:creationId xmlns:a16="http://schemas.microsoft.com/office/drawing/2014/main" id="{9A1CE236-4E02-4DEF-B91B-61D2949923AA}"/>
              </a:ext>
            </a:extLst>
          </p:cNvPr>
          <p:cNvSpPr>
            <a:spLocks noGrp="1"/>
          </p:cNvSpPr>
          <p:nvPr>
            <p:ph sz="half" idx="15"/>
          </p:nvPr>
        </p:nvSpPr>
        <p:spPr>
          <a:xfrm>
            <a:off x="8058583" y="1274763"/>
            <a:ext cx="3725863" cy="4885472"/>
          </a:xfrm>
          <a:prstGeom prst="roundRect">
            <a:avLst>
              <a:gd name="adj" fmla="val 4055"/>
            </a:avLst>
          </a:prstGeom>
          <a:blipFill>
            <a:blip r:embed="rId5" cstate="email">
              <a:extLst>
                <a:ext uri="{28A0092B-C50C-407E-A947-70E740481C1C}">
                  <a14:useLocalDpi xmlns:a14="http://schemas.microsoft.com/office/drawing/2010/main"/>
                </a:ext>
              </a:extLst>
            </a:blip>
            <a:srcRect/>
            <a:stretch>
              <a:fillRect t="67"/>
            </a:stretch>
          </a:blipFill>
        </p:spPr>
        <p:txBody>
          <a:bodyPr wrap="square" lIns="792000" tIns="360000" rIns="720000" bIns="540000" anchor="ctr">
            <a:noAutofit/>
          </a:bodyPr>
          <a:lstStyle>
            <a:lvl1pPr marL="0">
              <a:buFont typeface="Arial" panose="020B0604020202020204" pitchFamily="34" charset="0"/>
              <a:buNone/>
              <a:defRPr sz="2000"/>
            </a:lvl1pPr>
            <a:lvl2pPr>
              <a:buFont typeface="Arial" panose="020B0604020202020204" pitchFamily="34" charset="0"/>
              <a:buChar char="•"/>
              <a:defRPr sz="16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Master text styles</a:t>
            </a:r>
          </a:p>
        </p:txBody>
      </p:sp>
      <p:sp>
        <p:nvSpPr>
          <p:cNvPr id="2" name="Slide Number Placeholder 5">
            <a:extLst>
              <a:ext uri="{FF2B5EF4-FFF2-40B4-BE49-F238E27FC236}">
                <a16:creationId xmlns:a16="http://schemas.microsoft.com/office/drawing/2014/main" id="{8EB9305E-6A8F-D586-9BF2-333057FF3C42}"/>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
        <p:nvSpPr>
          <p:cNvPr id="5" name="Content Placeholder 2">
            <a:extLst>
              <a:ext uri="{FF2B5EF4-FFF2-40B4-BE49-F238E27FC236}">
                <a16:creationId xmlns:a16="http://schemas.microsoft.com/office/drawing/2014/main" id="{7E255941-443B-433E-23E0-B4788282B43A}"/>
              </a:ext>
            </a:extLst>
          </p:cNvPr>
          <p:cNvSpPr>
            <a:spLocks noGrp="1"/>
          </p:cNvSpPr>
          <p:nvPr>
            <p:ph sz="half" idx="1" hasCustomPrompt="1"/>
          </p:nvPr>
        </p:nvSpPr>
        <p:spPr>
          <a:xfrm>
            <a:off x="380999" y="1798387"/>
            <a:ext cx="6960268" cy="4351338"/>
          </a:xfrm>
          <a:prstGeom prst="rect">
            <a:avLst/>
          </a:prstGeom>
        </p:spPr>
        <p:txBody>
          <a:bodyPr>
            <a:noAutofit/>
          </a:bodyPr>
          <a:lstStyle>
            <a:lvl1pPr marL="0">
              <a:buFont typeface="Arial" panose="020B0604020202020204" pitchFamily="34" charset="0"/>
              <a:buNone/>
              <a:defRPr sz="1400">
                <a:solidFill>
                  <a:schemeClr val="tx1">
                    <a:lumMod val="65000"/>
                    <a:lumOff val="35000"/>
                  </a:schemeClr>
                </a:solidFill>
              </a:defRPr>
            </a:lvl1pPr>
            <a:lvl2pPr>
              <a:buFont typeface="Arial" panose="020B0604020202020204" pitchFamily="34" charset="0"/>
              <a:buChar char="•"/>
              <a:defRPr sz="16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ac </a:t>
            </a:r>
            <a:r>
              <a:rPr lang="en-US" err="1"/>
              <a:t>orci</a:t>
            </a:r>
            <a:r>
              <a:rPr lang="en-US"/>
              <a:t> </a:t>
            </a:r>
            <a:r>
              <a:rPr lang="en-US" err="1"/>
              <a:t>phasellus</a:t>
            </a:r>
            <a:r>
              <a:rPr lang="en-US"/>
              <a:t> </a:t>
            </a:r>
            <a:r>
              <a:rPr lang="en-US" err="1"/>
              <a:t>egestas</a:t>
            </a:r>
            <a:r>
              <a:rPr lang="en-US"/>
              <a:t> </a:t>
            </a:r>
            <a:r>
              <a:rPr lang="en-US" err="1"/>
              <a:t>tellus</a:t>
            </a:r>
            <a:r>
              <a:rPr lang="en-US"/>
              <a:t> </a:t>
            </a:r>
            <a:r>
              <a:rPr lang="en-US" err="1"/>
              <a:t>rutrum</a:t>
            </a:r>
            <a:r>
              <a:rPr lang="en-US"/>
              <a:t>. </a:t>
            </a:r>
          </a:p>
          <a:p>
            <a:pPr lvl="0"/>
            <a:r>
              <a:rPr lang="en-US" err="1"/>
              <a:t>Urna</a:t>
            </a:r>
            <a:r>
              <a:rPr lang="en-US"/>
              <a:t> id </a:t>
            </a:r>
            <a:r>
              <a:rPr lang="en-US" err="1"/>
              <a:t>volutpat</a:t>
            </a:r>
            <a:r>
              <a:rPr lang="en-US"/>
              <a:t> </a:t>
            </a:r>
            <a:r>
              <a:rPr lang="en-US" err="1"/>
              <a:t>lacus</a:t>
            </a:r>
            <a:r>
              <a:rPr lang="en-US"/>
              <a:t> </a:t>
            </a:r>
            <a:r>
              <a:rPr lang="en-US" err="1"/>
              <a:t>laoreet</a:t>
            </a:r>
            <a:r>
              <a:rPr lang="en-US"/>
              <a:t> non </a:t>
            </a:r>
            <a:r>
              <a:rPr lang="en-US" err="1"/>
              <a:t>curabitur</a:t>
            </a:r>
            <a:r>
              <a:rPr lang="en-US"/>
              <a:t> gravida. </a:t>
            </a:r>
            <a:r>
              <a:rPr lang="en-US" err="1"/>
              <a:t>Ultrices</a:t>
            </a:r>
            <a:r>
              <a:rPr lang="en-US"/>
              <a:t> </a:t>
            </a:r>
            <a:r>
              <a:rPr lang="en-US" err="1"/>
              <a:t>neque</a:t>
            </a:r>
            <a:r>
              <a:rPr lang="en-US"/>
              <a:t> </a:t>
            </a:r>
            <a:r>
              <a:rPr lang="en-US" err="1"/>
              <a:t>ornare</a:t>
            </a:r>
            <a:r>
              <a:rPr lang="en-US"/>
              <a:t> </a:t>
            </a:r>
            <a:r>
              <a:rPr lang="en-US" err="1"/>
              <a:t>aenean</a:t>
            </a:r>
            <a:r>
              <a:rPr lang="en-US"/>
              <a:t> </a:t>
            </a:r>
            <a:r>
              <a:rPr lang="en-US" err="1"/>
              <a:t>euismod</a:t>
            </a:r>
            <a:r>
              <a:rPr lang="en-US"/>
              <a:t> </a:t>
            </a:r>
            <a:r>
              <a:rPr lang="en-US" err="1"/>
              <a:t>elementum</a:t>
            </a:r>
            <a:r>
              <a:rPr lang="en-US"/>
              <a:t>. </a:t>
            </a:r>
            <a:r>
              <a:rPr lang="en-US" err="1"/>
              <a:t>Varius</a:t>
            </a:r>
            <a:r>
              <a:rPr lang="en-US"/>
              <a:t> </a:t>
            </a:r>
            <a:r>
              <a:rPr lang="en-US" err="1"/>
              <a:t>duis</a:t>
            </a:r>
            <a:r>
              <a:rPr lang="en-US"/>
              <a:t> at </a:t>
            </a:r>
            <a:r>
              <a:rPr lang="en-US" err="1"/>
              <a:t>consectetur</a:t>
            </a:r>
            <a:r>
              <a:rPr lang="en-US"/>
              <a:t> lorem </a:t>
            </a:r>
            <a:r>
              <a:rPr lang="en-US" err="1"/>
              <a:t>donec</a:t>
            </a:r>
            <a:r>
              <a:rPr lang="en-US"/>
              <a:t> </a:t>
            </a:r>
            <a:r>
              <a:rPr lang="en-US" err="1"/>
              <a:t>massa</a:t>
            </a:r>
            <a:r>
              <a:rPr lang="en-US"/>
              <a:t> </a:t>
            </a:r>
            <a:r>
              <a:rPr lang="en-US" err="1"/>
              <a:t>sapien</a:t>
            </a:r>
            <a:r>
              <a:rPr lang="en-US"/>
              <a:t> </a:t>
            </a:r>
            <a:r>
              <a:rPr lang="en-US" err="1"/>
              <a:t>faucibus</a:t>
            </a:r>
            <a:r>
              <a:rPr lang="en-US"/>
              <a:t>. </a:t>
            </a:r>
          </a:p>
          <a:p>
            <a:pPr lvl="0"/>
            <a:r>
              <a:rPr lang="en-US"/>
              <a:t>Cursus in </a:t>
            </a:r>
            <a:r>
              <a:rPr lang="en-US" err="1"/>
              <a:t>hac</a:t>
            </a:r>
            <a:r>
              <a:rPr lang="en-US"/>
              <a:t> </a:t>
            </a:r>
            <a:r>
              <a:rPr lang="en-US" err="1"/>
              <a:t>habitasse</a:t>
            </a:r>
            <a:r>
              <a:rPr lang="en-US"/>
              <a:t> </a:t>
            </a:r>
            <a:r>
              <a:rPr lang="en-US" err="1"/>
              <a:t>platea</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Massa </a:t>
            </a:r>
            <a:r>
              <a:rPr lang="en-US" err="1"/>
              <a:t>tincidunt</a:t>
            </a:r>
            <a:r>
              <a:rPr lang="en-US"/>
              <a:t> </a:t>
            </a:r>
            <a:r>
              <a:rPr lang="en-US" err="1"/>
              <a:t>nunc</a:t>
            </a:r>
            <a:r>
              <a:rPr lang="en-US"/>
              <a:t> pulvinar </a:t>
            </a:r>
            <a:r>
              <a:rPr lang="en-US" err="1"/>
              <a:t>sapien</a:t>
            </a:r>
            <a:r>
              <a:rPr lang="en-US"/>
              <a:t> et ligula </a:t>
            </a:r>
            <a:r>
              <a:rPr lang="en-US" err="1"/>
              <a:t>ullamcorper</a:t>
            </a:r>
            <a:r>
              <a:rPr lang="en-US"/>
              <a:t> </a:t>
            </a:r>
            <a:r>
              <a:rPr lang="en-US" err="1"/>
              <a:t>malesuada</a:t>
            </a:r>
            <a:r>
              <a:rPr lang="en-US"/>
              <a:t>.</a:t>
            </a:r>
          </a:p>
          <a:p>
            <a:pPr lvl="0"/>
            <a:r>
              <a:rPr lang="en-US" err="1"/>
              <a:t>Adipiscing</a:t>
            </a:r>
            <a:r>
              <a:rPr lang="en-US"/>
              <a:t> </a:t>
            </a:r>
            <a:r>
              <a:rPr lang="en-US" err="1"/>
              <a:t>tristique</a:t>
            </a:r>
            <a:r>
              <a:rPr lang="en-US"/>
              <a:t> </a:t>
            </a:r>
            <a:r>
              <a:rPr lang="en-US" err="1"/>
              <a:t>risus</a:t>
            </a:r>
            <a:r>
              <a:rPr lang="en-US"/>
              <a:t> </a:t>
            </a:r>
            <a:r>
              <a:rPr lang="en-US" err="1"/>
              <a:t>nec</a:t>
            </a:r>
            <a:r>
              <a:rPr lang="en-US"/>
              <a:t> </a:t>
            </a:r>
            <a:r>
              <a:rPr lang="en-US" err="1"/>
              <a:t>feugiat</a:t>
            </a:r>
            <a:r>
              <a:rPr lang="en-US"/>
              <a:t> in. </a:t>
            </a:r>
            <a:r>
              <a:rPr lang="en-US" err="1"/>
              <a:t>Nulla</a:t>
            </a:r>
            <a:r>
              <a:rPr lang="en-US"/>
              <a:t> at </a:t>
            </a:r>
            <a:r>
              <a:rPr lang="en-US" err="1"/>
              <a:t>volutpat</a:t>
            </a:r>
            <a:r>
              <a:rPr lang="en-US"/>
              <a:t> diam </a:t>
            </a:r>
            <a:r>
              <a:rPr lang="en-US" err="1"/>
              <a:t>ut</a:t>
            </a:r>
            <a:r>
              <a:rPr lang="en-US"/>
              <a:t> </a:t>
            </a:r>
            <a:r>
              <a:rPr lang="en-US" err="1"/>
              <a:t>venenatis</a:t>
            </a:r>
            <a:r>
              <a:rPr lang="en-US"/>
              <a:t> </a:t>
            </a:r>
            <a:r>
              <a:rPr lang="en-US" err="1"/>
              <a:t>tellus</a:t>
            </a:r>
            <a:r>
              <a:rPr lang="en-US"/>
              <a:t> in </a:t>
            </a:r>
            <a:r>
              <a:rPr lang="en-US" err="1"/>
              <a:t>metus</a:t>
            </a:r>
            <a:r>
              <a:rPr lang="en-US"/>
              <a:t>. </a:t>
            </a:r>
            <a:r>
              <a:rPr lang="en-US" err="1"/>
              <a:t>Quam</a:t>
            </a:r>
            <a:r>
              <a:rPr lang="en-US"/>
              <a:t> </a:t>
            </a:r>
            <a:r>
              <a:rPr lang="en-US" err="1"/>
              <a:t>viverra</a:t>
            </a:r>
            <a:r>
              <a:rPr lang="en-US"/>
              <a:t> </a:t>
            </a:r>
            <a:r>
              <a:rPr lang="en-US" err="1"/>
              <a:t>orci</a:t>
            </a:r>
            <a:r>
              <a:rPr lang="en-US"/>
              <a:t> </a:t>
            </a:r>
            <a:r>
              <a:rPr lang="en-US" err="1"/>
              <a:t>sagittis</a:t>
            </a:r>
            <a:r>
              <a:rPr lang="en-US"/>
              <a:t> </a:t>
            </a:r>
            <a:r>
              <a:rPr lang="en-US" err="1"/>
              <a:t>eu</a:t>
            </a:r>
            <a:r>
              <a:rPr lang="en-US"/>
              <a:t> </a:t>
            </a:r>
            <a:r>
              <a:rPr lang="en-US" err="1"/>
              <a:t>volutpat</a:t>
            </a:r>
            <a:r>
              <a:rPr lang="en-US"/>
              <a:t> </a:t>
            </a:r>
            <a:r>
              <a:rPr lang="en-US" err="1"/>
              <a:t>odio</a:t>
            </a:r>
            <a:r>
              <a:rPr lang="en-US"/>
              <a:t> </a:t>
            </a:r>
            <a:r>
              <a:rPr lang="en-US" err="1"/>
              <a:t>facilisis</a:t>
            </a:r>
            <a:r>
              <a:rPr lang="en-US"/>
              <a:t> </a:t>
            </a:r>
            <a:r>
              <a:rPr lang="en-US" err="1"/>
              <a:t>mauris</a:t>
            </a:r>
            <a:r>
              <a:rPr lang="en-US"/>
              <a:t> sit. </a:t>
            </a:r>
          </a:p>
          <a:p>
            <a:pPr lvl="0"/>
            <a:r>
              <a:rPr lang="en-US" err="1"/>
              <a:t>Enim</a:t>
            </a:r>
            <a:r>
              <a:rPr lang="en-US"/>
              <a:t> </a:t>
            </a:r>
            <a:r>
              <a:rPr lang="en-US" err="1"/>
              <a:t>nulla</a:t>
            </a:r>
            <a:r>
              <a:rPr lang="en-US"/>
              <a:t> </a:t>
            </a:r>
            <a:r>
              <a:rPr lang="en-US" err="1"/>
              <a:t>aliquet</a:t>
            </a:r>
            <a:r>
              <a:rPr lang="en-US"/>
              <a:t> </a:t>
            </a:r>
            <a:r>
              <a:rPr lang="en-US" err="1"/>
              <a:t>porttitor</a:t>
            </a:r>
            <a:r>
              <a:rPr lang="en-US"/>
              <a:t> </a:t>
            </a:r>
            <a:r>
              <a:rPr lang="en-US" err="1"/>
              <a:t>lacus</a:t>
            </a:r>
            <a:r>
              <a:rPr lang="en-US"/>
              <a:t>. Pretium </a:t>
            </a:r>
            <a:r>
              <a:rPr lang="en-US" err="1"/>
              <a:t>lectus</a:t>
            </a:r>
            <a:r>
              <a:rPr lang="en-US"/>
              <a:t> </a:t>
            </a:r>
            <a:r>
              <a:rPr lang="en-US" err="1"/>
              <a:t>quam</a:t>
            </a:r>
            <a:r>
              <a:rPr lang="en-US"/>
              <a:t> id </a:t>
            </a:r>
            <a:r>
              <a:rPr lang="en-US" err="1"/>
              <a:t>leo</a:t>
            </a:r>
            <a:r>
              <a:rPr lang="en-US"/>
              <a:t> in. Mi sit </a:t>
            </a:r>
            <a:r>
              <a:rPr lang="en-US" err="1"/>
              <a:t>amet</a:t>
            </a:r>
            <a:r>
              <a:rPr lang="en-US"/>
              <a:t> </a:t>
            </a:r>
            <a:r>
              <a:rPr lang="en-US" err="1"/>
              <a:t>mauris</a:t>
            </a:r>
            <a:r>
              <a:rPr lang="en-US"/>
              <a:t>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endParaRPr lang="en-US"/>
          </a:p>
          <a:p>
            <a:pPr lvl="0"/>
            <a:r>
              <a:rPr lang="en-US"/>
              <a:t>Cursus in </a:t>
            </a:r>
            <a:r>
              <a:rPr lang="en-US" err="1"/>
              <a:t>hac</a:t>
            </a:r>
            <a:r>
              <a:rPr lang="en-US"/>
              <a:t> </a:t>
            </a:r>
            <a:r>
              <a:rPr lang="en-US" err="1"/>
              <a:t>habitasse</a:t>
            </a:r>
            <a:r>
              <a:rPr lang="en-US"/>
              <a:t> </a:t>
            </a:r>
            <a:r>
              <a:rPr lang="en-US" err="1"/>
              <a:t>platea</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Massa </a:t>
            </a:r>
            <a:r>
              <a:rPr lang="en-US" err="1"/>
              <a:t>tincidunt</a:t>
            </a:r>
            <a:r>
              <a:rPr lang="en-US"/>
              <a:t> </a:t>
            </a:r>
            <a:r>
              <a:rPr lang="en-US" err="1"/>
              <a:t>nunc</a:t>
            </a:r>
            <a:r>
              <a:rPr lang="en-US"/>
              <a:t> pulvinar </a:t>
            </a:r>
            <a:r>
              <a:rPr lang="en-US" err="1"/>
              <a:t>sapien</a:t>
            </a:r>
            <a:r>
              <a:rPr lang="en-US"/>
              <a:t> et ligula </a:t>
            </a:r>
            <a:r>
              <a:rPr lang="en-US" err="1"/>
              <a:t>ullamcorper</a:t>
            </a:r>
            <a:r>
              <a:rPr lang="en-US"/>
              <a:t> </a:t>
            </a:r>
            <a:r>
              <a:rPr lang="en-US" err="1"/>
              <a:t>malesuada</a:t>
            </a:r>
            <a:r>
              <a:rPr lang="en-US"/>
              <a:t>.</a:t>
            </a:r>
          </a:p>
          <a:p>
            <a:pPr lvl="0"/>
            <a:r>
              <a:rPr lang="en-US" err="1"/>
              <a:t>Adipiscing</a:t>
            </a:r>
            <a:r>
              <a:rPr lang="en-US"/>
              <a:t> </a:t>
            </a:r>
            <a:r>
              <a:rPr lang="en-US" err="1"/>
              <a:t>tristique</a:t>
            </a:r>
            <a:r>
              <a:rPr lang="en-US"/>
              <a:t> </a:t>
            </a:r>
            <a:r>
              <a:rPr lang="en-US" err="1"/>
              <a:t>risus</a:t>
            </a:r>
            <a:r>
              <a:rPr lang="en-US"/>
              <a:t> </a:t>
            </a:r>
            <a:r>
              <a:rPr lang="en-US" err="1"/>
              <a:t>nec</a:t>
            </a:r>
            <a:r>
              <a:rPr lang="en-US"/>
              <a:t> </a:t>
            </a:r>
            <a:r>
              <a:rPr lang="en-US" err="1"/>
              <a:t>feugiat</a:t>
            </a:r>
            <a:r>
              <a:rPr lang="en-US"/>
              <a:t> in. </a:t>
            </a:r>
            <a:r>
              <a:rPr lang="en-US" err="1"/>
              <a:t>Nulla</a:t>
            </a:r>
            <a:r>
              <a:rPr lang="en-US"/>
              <a:t> at </a:t>
            </a:r>
            <a:r>
              <a:rPr lang="en-US" err="1"/>
              <a:t>volutpat</a:t>
            </a:r>
            <a:r>
              <a:rPr lang="en-US"/>
              <a:t> diam </a:t>
            </a:r>
            <a:r>
              <a:rPr lang="en-US" err="1"/>
              <a:t>ut</a:t>
            </a:r>
            <a:r>
              <a:rPr lang="en-US"/>
              <a:t> </a:t>
            </a:r>
            <a:r>
              <a:rPr lang="en-US" err="1"/>
              <a:t>venenatis</a:t>
            </a:r>
            <a:r>
              <a:rPr lang="en-US"/>
              <a:t> </a:t>
            </a:r>
            <a:r>
              <a:rPr lang="en-US" err="1"/>
              <a:t>tellus</a:t>
            </a:r>
            <a:r>
              <a:rPr lang="en-US"/>
              <a:t> in </a:t>
            </a:r>
            <a:r>
              <a:rPr lang="en-US" err="1"/>
              <a:t>metus</a:t>
            </a:r>
            <a:r>
              <a:rPr lang="en-US"/>
              <a:t>. </a:t>
            </a:r>
            <a:r>
              <a:rPr lang="en-US" err="1"/>
              <a:t>Quam</a:t>
            </a:r>
            <a:r>
              <a:rPr lang="en-US"/>
              <a:t> </a:t>
            </a:r>
            <a:r>
              <a:rPr lang="en-US" err="1"/>
              <a:t>viverra</a:t>
            </a:r>
            <a:r>
              <a:rPr lang="en-US"/>
              <a:t> </a:t>
            </a:r>
            <a:r>
              <a:rPr lang="en-US" err="1"/>
              <a:t>orci</a:t>
            </a:r>
            <a:r>
              <a:rPr lang="en-US"/>
              <a:t> </a:t>
            </a:r>
            <a:r>
              <a:rPr lang="en-US" err="1"/>
              <a:t>sagittis</a:t>
            </a:r>
            <a:r>
              <a:rPr lang="en-US"/>
              <a:t> </a:t>
            </a:r>
            <a:r>
              <a:rPr lang="en-US" err="1"/>
              <a:t>eu</a:t>
            </a:r>
            <a:r>
              <a:rPr lang="en-US"/>
              <a:t> </a:t>
            </a:r>
            <a:r>
              <a:rPr lang="en-US" err="1"/>
              <a:t>volutpat</a:t>
            </a:r>
            <a:r>
              <a:rPr lang="en-US"/>
              <a:t> </a:t>
            </a:r>
            <a:r>
              <a:rPr lang="en-US" err="1"/>
              <a:t>odio</a:t>
            </a:r>
            <a:r>
              <a:rPr lang="en-US"/>
              <a:t> </a:t>
            </a:r>
            <a:r>
              <a:rPr lang="en-US" err="1"/>
              <a:t>facilisis</a:t>
            </a:r>
            <a:r>
              <a:rPr lang="en-US"/>
              <a:t> </a:t>
            </a:r>
            <a:r>
              <a:rPr lang="en-US" err="1"/>
              <a:t>mauris</a:t>
            </a:r>
            <a:r>
              <a:rPr lang="en-US"/>
              <a:t> sit. </a:t>
            </a:r>
          </a:p>
          <a:p>
            <a:pPr lvl="0"/>
            <a:r>
              <a:rPr lang="en-US" err="1"/>
              <a:t>Enim</a:t>
            </a:r>
            <a:r>
              <a:rPr lang="en-US"/>
              <a:t> </a:t>
            </a:r>
            <a:r>
              <a:rPr lang="en-US" err="1"/>
              <a:t>nulla</a:t>
            </a:r>
            <a:r>
              <a:rPr lang="en-US"/>
              <a:t> </a:t>
            </a:r>
            <a:r>
              <a:rPr lang="en-US" err="1"/>
              <a:t>aliquet</a:t>
            </a:r>
            <a:r>
              <a:rPr lang="en-US"/>
              <a:t> </a:t>
            </a:r>
            <a:r>
              <a:rPr lang="en-US" err="1"/>
              <a:t>porttitor</a:t>
            </a:r>
            <a:r>
              <a:rPr lang="en-US"/>
              <a:t> </a:t>
            </a:r>
            <a:r>
              <a:rPr lang="en-US" err="1"/>
              <a:t>lacus</a:t>
            </a:r>
            <a:r>
              <a:rPr lang="en-US"/>
              <a:t>. Pretium </a:t>
            </a:r>
            <a:r>
              <a:rPr lang="en-US" err="1"/>
              <a:t>lectus</a:t>
            </a:r>
            <a:r>
              <a:rPr lang="en-US"/>
              <a:t> </a:t>
            </a:r>
            <a:r>
              <a:rPr lang="en-US" err="1"/>
              <a:t>quam</a:t>
            </a:r>
            <a:r>
              <a:rPr lang="en-US"/>
              <a:t> id </a:t>
            </a:r>
            <a:r>
              <a:rPr lang="en-US" err="1"/>
              <a:t>leo</a:t>
            </a:r>
            <a:r>
              <a:rPr lang="en-US"/>
              <a:t> in. Mi sit </a:t>
            </a:r>
            <a:r>
              <a:rPr lang="en-US" err="1"/>
              <a:t>amet</a:t>
            </a:r>
            <a:r>
              <a:rPr lang="en-US"/>
              <a:t> </a:t>
            </a:r>
            <a:r>
              <a:rPr lang="en-US" err="1"/>
              <a:t>mauris</a:t>
            </a:r>
            <a:r>
              <a:rPr lang="en-US"/>
              <a:t>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endParaRPr lang="en-US"/>
          </a:p>
          <a:p>
            <a:pPr lvl="0"/>
            <a:endParaRPr lang="en-US"/>
          </a:p>
        </p:txBody>
      </p:sp>
      <p:sp>
        <p:nvSpPr>
          <p:cNvPr id="6" name="Text Placeholder 17">
            <a:extLst>
              <a:ext uri="{FF2B5EF4-FFF2-40B4-BE49-F238E27FC236}">
                <a16:creationId xmlns:a16="http://schemas.microsoft.com/office/drawing/2014/main" id="{379D849B-3B74-EA82-4FD6-F5E638CD52C4}"/>
              </a:ext>
            </a:extLst>
          </p:cNvPr>
          <p:cNvSpPr>
            <a:spLocks noGrp="1"/>
          </p:cNvSpPr>
          <p:nvPr>
            <p:ph type="body" sz="quarter" idx="13" hasCustomPrompt="1"/>
          </p:nvPr>
        </p:nvSpPr>
        <p:spPr>
          <a:xfrm>
            <a:off x="380999" y="1274763"/>
            <a:ext cx="3984625" cy="422275"/>
          </a:xfrm>
          <a:prstGeom prst="rect">
            <a:avLst/>
          </a:prstGeom>
        </p:spPr>
        <p:txBody>
          <a:bodyPr>
            <a:noAutofit/>
          </a:bodyPr>
          <a:lstStyle>
            <a:lvl1pPr marL="0">
              <a:buNone/>
              <a:defRPr sz="2400" b="1">
                <a:solidFill>
                  <a:schemeClr val="accent2"/>
                </a:solidFill>
              </a:defRPr>
            </a:lvl1pPr>
            <a:lvl2pPr>
              <a:buNone/>
              <a:defRPr/>
            </a:lvl2pPr>
            <a:lvl3pPr>
              <a:buNone/>
              <a:defRPr/>
            </a:lvl3pPr>
            <a:lvl4pPr>
              <a:buNone/>
              <a:defRPr/>
            </a:lvl4pPr>
            <a:lvl5pPr>
              <a:buNone/>
              <a:defRPr/>
            </a:lvl5pPr>
          </a:lstStyle>
          <a:p>
            <a:pPr lvl="0"/>
            <a:r>
              <a:rPr lang="en-US" dirty="0"/>
              <a:t>Subhead</a:t>
            </a:r>
            <a:endParaRPr lang="en-GB" dirty="0"/>
          </a:p>
        </p:txBody>
      </p:sp>
      <p:sp>
        <p:nvSpPr>
          <p:cNvPr id="8" name="TextBox 7">
            <a:extLst>
              <a:ext uri="{FF2B5EF4-FFF2-40B4-BE49-F238E27FC236}">
                <a16:creationId xmlns:a16="http://schemas.microsoft.com/office/drawing/2014/main" id="{DE674DB8-D3D1-3902-B2C2-03C3FA9A5FC3}"/>
              </a:ext>
            </a:extLst>
          </p:cNvPr>
          <p:cNvSpPr txBox="1"/>
          <p:nvPr userDrawn="1"/>
        </p:nvSpPr>
        <p:spPr>
          <a:xfrm>
            <a:off x="380999" y="365126"/>
            <a:ext cx="10947400" cy="442913"/>
          </a:xfrm>
          <a:prstGeom prst="rect">
            <a:avLst/>
          </a:prstGeom>
          <a:noFill/>
        </p:spPr>
        <p:txBody>
          <a:bodyPr wrap="square" lIns="0" tIns="0" rIns="0" bIns="0" rtlCol="0">
            <a:noAutofit/>
          </a:bodyPr>
          <a:lstStyle/>
          <a:p>
            <a:r>
              <a:rPr lang="en-US" sz="3200" b="1" dirty="0">
                <a:solidFill>
                  <a:schemeClr val="tx2"/>
                </a:solidFill>
              </a:rPr>
              <a:t>Introduction</a:t>
            </a:r>
          </a:p>
        </p:txBody>
      </p:sp>
    </p:spTree>
    <p:extLst>
      <p:ext uri="{BB962C8B-B14F-4D97-AF65-F5344CB8AC3E}">
        <p14:creationId xmlns:p14="http://schemas.microsoft.com/office/powerpoint/2010/main" val="1520403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1_Title Slide 1">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1421529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7AEB3E5-EE07-EE4E-5A71-0B1EEECBC264}"/>
              </a:ext>
            </a:extLst>
          </p:cNvPr>
          <p:cNvSpPr/>
          <p:nvPr userDrawn="1"/>
        </p:nvSpPr>
        <p:spPr>
          <a:xfrm>
            <a:off x="0" y="0"/>
            <a:ext cx="12192000" cy="6858000"/>
          </a:xfrm>
          <a:prstGeom prst="rect">
            <a:avLst/>
          </a:prstGeom>
          <a:gradFill flip="none" rotWithShape="1">
            <a:gsLst>
              <a:gs pos="96000">
                <a:schemeClr val="accent3"/>
              </a:gs>
              <a:gs pos="25000">
                <a:schemeClr val="bg2"/>
              </a:gs>
              <a:gs pos="0">
                <a:srgbClr val="BE216A"/>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pic>
        <p:nvPicPr>
          <p:cNvPr id="2" name="Google Shape;190;p26">
            <a:extLst>
              <a:ext uri="{FF2B5EF4-FFF2-40B4-BE49-F238E27FC236}">
                <a16:creationId xmlns:a16="http://schemas.microsoft.com/office/drawing/2014/main" id="{6980B199-7B0A-1862-C723-06C89FAF7198}"/>
              </a:ext>
            </a:extLst>
          </p:cNvPr>
          <p:cNvPicPr preferRelativeResize="0"/>
          <p:nvPr userDrawn="1"/>
        </p:nvPicPr>
        <p:blipFill rotWithShape="1">
          <a:blip r:embed="rId5">
            <a:alphaModFix/>
          </a:blip>
          <a:srcRect l="1352" r="1352"/>
          <a:stretch/>
        </p:blipFill>
        <p:spPr>
          <a:xfrm>
            <a:off x="7945422" y="1128513"/>
            <a:ext cx="3974148" cy="5833521"/>
          </a:xfrm>
          <a:prstGeom prst="rect">
            <a:avLst/>
          </a:prstGeom>
          <a:noFill/>
          <a:ln>
            <a:noFill/>
          </a:ln>
        </p:spPr>
      </p:pic>
      <p:pic>
        <p:nvPicPr>
          <p:cNvPr id="7" name="Google Shape;340;p43">
            <a:extLst>
              <a:ext uri="{FF2B5EF4-FFF2-40B4-BE49-F238E27FC236}">
                <a16:creationId xmlns:a16="http://schemas.microsoft.com/office/drawing/2014/main" id="{0BFB9B4F-7B72-D0DB-00A7-7CDEE6D5EF93}"/>
              </a:ext>
            </a:extLst>
          </p:cNvPr>
          <p:cNvPicPr preferRelativeResize="0"/>
          <p:nvPr userDrawn="1"/>
        </p:nvPicPr>
        <p:blipFill>
          <a:blip r:embed="rId6">
            <a:alphaModFix/>
          </a:blip>
          <a:stretch>
            <a:fillRect/>
          </a:stretch>
        </p:blipFill>
        <p:spPr>
          <a:xfrm>
            <a:off x="398513" y="353115"/>
            <a:ext cx="1489530" cy="630193"/>
          </a:xfrm>
          <a:prstGeom prst="rect">
            <a:avLst/>
          </a:prstGeom>
          <a:noFill/>
          <a:ln>
            <a:noFill/>
          </a:ln>
        </p:spPr>
      </p:pic>
      <p:sp>
        <p:nvSpPr>
          <p:cNvPr id="6" name="Subtitle 2">
            <a:extLst>
              <a:ext uri="{FF2B5EF4-FFF2-40B4-BE49-F238E27FC236}">
                <a16:creationId xmlns:a16="http://schemas.microsoft.com/office/drawing/2014/main" id="{351FBCC9-C9D5-BA52-8BA4-832E9840DB1E}"/>
              </a:ext>
            </a:extLst>
          </p:cNvPr>
          <p:cNvSpPr>
            <a:spLocks noGrp="1"/>
          </p:cNvSpPr>
          <p:nvPr>
            <p:ph type="subTitle" idx="1"/>
          </p:nvPr>
        </p:nvSpPr>
        <p:spPr>
          <a:xfrm>
            <a:off x="398514" y="3699092"/>
            <a:ext cx="6228892" cy="307777"/>
          </a:xfrm>
        </p:spPr>
        <p:txBody>
          <a:bodyPr wrap="square" lIns="0" tIns="0" rIns="0" bIns="0" anchor="t" anchorCtr="0">
            <a:spAutoFit/>
          </a:bodyPr>
          <a:lstStyle>
            <a:lvl1pPr marL="0" indent="0" algn="l">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Text Placeholder 30">
            <a:extLst>
              <a:ext uri="{FF2B5EF4-FFF2-40B4-BE49-F238E27FC236}">
                <a16:creationId xmlns:a16="http://schemas.microsoft.com/office/drawing/2014/main" id="{FAB6B40B-D382-C4C0-8843-2ABF1B7E14AB}"/>
              </a:ext>
            </a:extLst>
          </p:cNvPr>
          <p:cNvSpPr>
            <a:spLocks noGrp="1"/>
          </p:cNvSpPr>
          <p:nvPr>
            <p:ph type="body" sz="quarter" idx="11" hasCustomPrompt="1"/>
          </p:nvPr>
        </p:nvSpPr>
        <p:spPr>
          <a:xfrm>
            <a:off x="406400" y="6311900"/>
            <a:ext cx="2895600" cy="266700"/>
          </a:xfrm>
        </p:spPr>
        <p:txBody>
          <a:bodyPr/>
          <a:lstStyle>
            <a:lvl1pPr>
              <a:defRPr>
                <a:solidFill>
                  <a:schemeClr val="bg1"/>
                </a:solidFill>
              </a:defRPr>
            </a:lvl1pPr>
          </a:lstStyle>
          <a:p>
            <a:pPr lvl="0"/>
            <a:r>
              <a:rPr lang="en-US" dirty="0"/>
              <a:t>Presentation Date</a:t>
            </a:r>
          </a:p>
        </p:txBody>
      </p:sp>
      <p:sp>
        <p:nvSpPr>
          <p:cNvPr id="10" name="Title 1">
            <a:extLst>
              <a:ext uri="{FF2B5EF4-FFF2-40B4-BE49-F238E27FC236}">
                <a16:creationId xmlns:a16="http://schemas.microsoft.com/office/drawing/2014/main" id="{8B8ADD68-F040-1372-4D56-DF7530EABD0D}"/>
              </a:ext>
            </a:extLst>
          </p:cNvPr>
          <p:cNvSpPr>
            <a:spLocks noGrp="1"/>
          </p:cNvSpPr>
          <p:nvPr>
            <p:ph type="ctrTitle"/>
          </p:nvPr>
        </p:nvSpPr>
        <p:spPr>
          <a:xfrm>
            <a:off x="398513" y="2986784"/>
            <a:ext cx="7596911" cy="553998"/>
          </a:xfrm>
        </p:spPr>
        <p:txBody>
          <a:bodyPr vert="horz" wrap="square" lIns="0" tIns="0" rIns="0" bIns="0" anchor="b" anchorCtr="0">
            <a:spAutoFit/>
          </a:bodyPr>
          <a:lstStyle>
            <a:lvl1pPr algn="l">
              <a:defRPr sz="4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986811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s">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9085A16-3D1D-8FA2-8F14-FF3AF40CCB27}"/>
              </a:ext>
            </a:extLst>
          </p:cNvPr>
          <p:cNvGraphicFramePr>
            <a:graphicFrameLocks noChangeAspect="1"/>
          </p:cNvGraphicFramePr>
          <p:nvPr userDrawn="1">
            <p:custDataLst>
              <p:tags r:id="rId1"/>
            </p:custDataLst>
            <p:extLst>
              <p:ext uri="{D42A27DB-BD31-4B8C-83A1-F6EECF244321}">
                <p14:modId xmlns:p14="http://schemas.microsoft.com/office/powerpoint/2010/main" val="86210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Object 6" hidden="1">
                        <a:extLst>
                          <a:ext uri="{FF2B5EF4-FFF2-40B4-BE49-F238E27FC236}">
                            <a16:creationId xmlns:a16="http://schemas.microsoft.com/office/drawing/2014/main" id="{C9085A16-3D1D-8FA2-8F14-FF3AF40CCB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6677B6F9-EB77-FC21-FB6E-6005E351EA5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5604"/>
          <a:stretch/>
        </p:blipFill>
        <p:spPr>
          <a:xfrm>
            <a:off x="0" y="0"/>
            <a:ext cx="12192000" cy="6858000"/>
          </a:xfrm>
          <a:prstGeom prst="rect">
            <a:avLst/>
          </a:prstGeom>
        </p:spPr>
      </p:pic>
      <p:sp>
        <p:nvSpPr>
          <p:cNvPr id="8" name="Rectangle: Rounded Corners 7">
            <a:extLst>
              <a:ext uri="{FF2B5EF4-FFF2-40B4-BE49-F238E27FC236}">
                <a16:creationId xmlns:a16="http://schemas.microsoft.com/office/drawing/2014/main" id="{BED2B4CE-A022-A949-AE8D-9FB2B98AAC7E}"/>
              </a:ext>
            </a:extLst>
          </p:cNvPr>
          <p:cNvSpPr/>
          <p:nvPr userDrawn="1"/>
        </p:nvSpPr>
        <p:spPr>
          <a:xfrm>
            <a:off x="1308100" y="1479550"/>
            <a:ext cx="9575800" cy="3898900"/>
          </a:xfrm>
          <a:prstGeom prst="roundRect">
            <a:avLst>
              <a:gd name="adj" fmla="val 504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4" name="Text Placeholder 26">
            <a:extLst>
              <a:ext uri="{FF2B5EF4-FFF2-40B4-BE49-F238E27FC236}">
                <a16:creationId xmlns:a16="http://schemas.microsoft.com/office/drawing/2014/main" id="{D212CA3F-F867-C835-D001-88AEA6CE454F}"/>
              </a:ext>
            </a:extLst>
          </p:cNvPr>
          <p:cNvSpPr>
            <a:spLocks noGrp="1"/>
          </p:cNvSpPr>
          <p:nvPr>
            <p:ph type="body" sz="quarter" idx="10" hasCustomPrompt="1"/>
          </p:nvPr>
        </p:nvSpPr>
        <p:spPr>
          <a:xfrm>
            <a:off x="1699544" y="1949677"/>
            <a:ext cx="8229600" cy="2462213"/>
          </a:xfrm>
        </p:spPr>
        <p:txBody>
          <a:bodyPr wrap="square">
            <a:spAutoFit/>
          </a:bodyPr>
          <a:lstStyle>
            <a:lvl1pPr>
              <a:defRPr sz="2000" b="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nostrsud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Lorem ipsum dolor sit </a:t>
            </a:r>
            <a:r>
              <a:rPr lang="en-US" dirty="0" err="1"/>
              <a:t>amet</a:t>
            </a:r>
            <a:endParaRPr lang="en-US" dirty="0"/>
          </a:p>
        </p:txBody>
      </p:sp>
      <p:sp>
        <p:nvSpPr>
          <p:cNvPr id="17" name="Text Placeholder 26">
            <a:extLst>
              <a:ext uri="{FF2B5EF4-FFF2-40B4-BE49-F238E27FC236}">
                <a16:creationId xmlns:a16="http://schemas.microsoft.com/office/drawing/2014/main" id="{1DCB1D30-3C85-6D0C-289A-0FEDF7E407B9}"/>
              </a:ext>
            </a:extLst>
          </p:cNvPr>
          <p:cNvSpPr>
            <a:spLocks noGrp="1"/>
          </p:cNvSpPr>
          <p:nvPr>
            <p:ph type="body" sz="quarter" idx="11" hasCustomPrompt="1"/>
          </p:nvPr>
        </p:nvSpPr>
        <p:spPr>
          <a:xfrm>
            <a:off x="1699544" y="4592418"/>
            <a:ext cx="8229600" cy="369332"/>
          </a:xfrm>
        </p:spPr>
        <p:txBody>
          <a:bodyPr wrap="square">
            <a:spAutoFit/>
          </a:bodyPr>
          <a:lstStyle>
            <a:lvl1pPr algn="r">
              <a:defRPr sz="2400" b="1">
                <a:solidFill>
                  <a:schemeClr val="accent3"/>
                </a:solidFill>
              </a:defRPr>
            </a:lvl1pPr>
          </a:lstStyle>
          <a:p>
            <a:pPr lvl="0"/>
            <a:r>
              <a:rPr lang="en-US" dirty="0"/>
              <a:t>Lorem ipsum dolor sit </a:t>
            </a:r>
            <a:r>
              <a:rPr lang="en-US" dirty="0" err="1"/>
              <a:t>amet</a:t>
            </a:r>
            <a:r>
              <a:rPr lang="en-US" dirty="0"/>
              <a:t>, </a:t>
            </a:r>
            <a:r>
              <a:rPr lang="en-US" dirty="0" err="1"/>
              <a:t>consectetur</a:t>
            </a:r>
            <a:r>
              <a:rPr lang="en-US" dirty="0"/>
              <a:t> </a:t>
            </a:r>
          </a:p>
        </p:txBody>
      </p:sp>
      <p:sp>
        <p:nvSpPr>
          <p:cNvPr id="11" name="Freeform 12">
            <a:extLst>
              <a:ext uri="{FF2B5EF4-FFF2-40B4-BE49-F238E27FC236}">
                <a16:creationId xmlns:a16="http://schemas.microsoft.com/office/drawing/2014/main" id="{598B0C0A-21B6-FD1A-6D46-7220E962FCBE}"/>
              </a:ext>
            </a:extLst>
          </p:cNvPr>
          <p:cNvSpPr>
            <a:spLocks noEditPoints="1"/>
          </p:cNvSpPr>
          <p:nvPr userDrawn="1"/>
        </p:nvSpPr>
        <p:spPr bwMode="auto">
          <a:xfrm>
            <a:off x="1054100" y="1140088"/>
            <a:ext cx="701081" cy="735364"/>
          </a:xfrm>
          <a:custGeom>
            <a:avLst/>
            <a:gdLst>
              <a:gd name="T0" fmla="*/ 612 w 666"/>
              <a:gd name="T1" fmla="*/ 74 h 699"/>
              <a:gd name="T2" fmla="*/ 625 w 666"/>
              <a:gd name="T3" fmla="*/ 87 h 699"/>
              <a:gd name="T4" fmla="*/ 537 w 666"/>
              <a:gd name="T5" fmla="*/ 260 h 699"/>
              <a:gd name="T6" fmla="*/ 666 w 666"/>
              <a:gd name="T7" fmla="*/ 483 h 699"/>
              <a:gd name="T8" fmla="*/ 543 w 666"/>
              <a:gd name="T9" fmla="*/ 606 h 699"/>
              <a:gd name="T10" fmla="*/ 391 w 666"/>
              <a:gd name="T11" fmla="*/ 435 h 699"/>
              <a:gd name="T12" fmla="*/ 612 w 666"/>
              <a:gd name="T13" fmla="*/ 74 h 699"/>
              <a:gd name="T14" fmla="*/ 377 w 666"/>
              <a:gd name="T15" fmla="*/ 0 h 699"/>
              <a:gd name="T16" fmla="*/ 391 w 666"/>
              <a:gd name="T17" fmla="*/ 10 h 699"/>
              <a:gd name="T18" fmla="*/ 310 w 666"/>
              <a:gd name="T19" fmla="*/ 87 h 699"/>
              <a:gd name="T20" fmla="*/ 202 w 666"/>
              <a:gd name="T21" fmla="*/ 285 h 699"/>
              <a:gd name="T22" fmla="*/ 314 w 666"/>
              <a:gd name="T23" fmla="*/ 549 h 699"/>
              <a:gd name="T24" fmla="*/ 168 w 666"/>
              <a:gd name="T25" fmla="*/ 699 h 699"/>
              <a:gd name="T26" fmla="*/ 0 w 666"/>
              <a:gd name="T27" fmla="*/ 487 h 699"/>
              <a:gd name="T28" fmla="*/ 377 w 666"/>
              <a:gd name="T29"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6" h="699">
                <a:moveTo>
                  <a:pt x="612" y="74"/>
                </a:moveTo>
                <a:cubicBezTo>
                  <a:pt x="622" y="74"/>
                  <a:pt x="625" y="79"/>
                  <a:pt x="625" y="87"/>
                </a:cubicBezTo>
                <a:cubicBezTo>
                  <a:pt x="625" y="118"/>
                  <a:pt x="537" y="162"/>
                  <a:pt x="537" y="260"/>
                </a:cubicBezTo>
                <a:cubicBezTo>
                  <a:pt x="537" y="360"/>
                  <a:pt x="666" y="383"/>
                  <a:pt x="666" y="483"/>
                </a:cubicBezTo>
                <a:cubicBezTo>
                  <a:pt x="666" y="541"/>
                  <a:pt x="623" y="606"/>
                  <a:pt x="543" y="606"/>
                </a:cubicBezTo>
                <a:cubicBezTo>
                  <a:pt x="448" y="606"/>
                  <a:pt x="391" y="533"/>
                  <a:pt x="391" y="435"/>
                </a:cubicBezTo>
                <a:cubicBezTo>
                  <a:pt x="391" y="218"/>
                  <a:pt x="566" y="74"/>
                  <a:pt x="612" y="74"/>
                </a:cubicBezTo>
                <a:moveTo>
                  <a:pt x="377" y="0"/>
                </a:moveTo>
                <a:cubicBezTo>
                  <a:pt x="385" y="0"/>
                  <a:pt x="391" y="2"/>
                  <a:pt x="391" y="10"/>
                </a:cubicBezTo>
                <a:cubicBezTo>
                  <a:pt x="391" y="27"/>
                  <a:pt x="354" y="49"/>
                  <a:pt x="310" y="87"/>
                </a:cubicBezTo>
                <a:cubicBezTo>
                  <a:pt x="256" y="133"/>
                  <a:pt x="202" y="206"/>
                  <a:pt x="202" y="285"/>
                </a:cubicBezTo>
                <a:cubicBezTo>
                  <a:pt x="202" y="393"/>
                  <a:pt x="314" y="441"/>
                  <a:pt x="314" y="549"/>
                </a:cubicBezTo>
                <a:cubicBezTo>
                  <a:pt x="314" y="645"/>
                  <a:pt x="254" y="699"/>
                  <a:pt x="168" y="699"/>
                </a:cubicBezTo>
                <a:cubicBezTo>
                  <a:pt x="79" y="699"/>
                  <a:pt x="0" y="647"/>
                  <a:pt x="0" y="487"/>
                </a:cubicBezTo>
                <a:cubicBezTo>
                  <a:pt x="0" y="214"/>
                  <a:pt x="300" y="0"/>
                  <a:pt x="377" y="0"/>
                </a:cubicBezTo>
              </a:path>
            </a:pathLst>
          </a:custGeom>
          <a:solidFill>
            <a:schemeClr val="accent3"/>
          </a:solidFill>
          <a:ln>
            <a:noFill/>
          </a:ln>
        </p:spPr>
        <p:txBody>
          <a:bodyPr vert="horz" wrap="square" lIns="89615" tIns="44807" rIns="89615" bIns="44807" numCol="1" anchor="t" anchorCtr="0" compatLnSpc="1">
            <a:prstTxWarp prst="textNoShape">
              <a:avLst/>
            </a:prstTxWarp>
          </a:bodyPr>
          <a:lstStyle/>
          <a:p>
            <a:pPr defTabSz="914377">
              <a:defRPr/>
            </a:pPr>
            <a:endParaRPr lang="en-US" sz="1568" dirty="0">
              <a:solidFill>
                <a:srgbClr val="000000"/>
              </a:solidFill>
              <a:latin typeface="Calibri"/>
              <a:cs typeface="Arial"/>
              <a:sym typeface="Arial"/>
            </a:endParaRPr>
          </a:p>
        </p:txBody>
      </p:sp>
      <p:sp>
        <p:nvSpPr>
          <p:cNvPr id="13" name="Freeform 12">
            <a:extLst>
              <a:ext uri="{FF2B5EF4-FFF2-40B4-BE49-F238E27FC236}">
                <a16:creationId xmlns:a16="http://schemas.microsoft.com/office/drawing/2014/main" id="{09BED919-3D30-1784-4849-34ECBC8C8844}"/>
              </a:ext>
            </a:extLst>
          </p:cNvPr>
          <p:cNvSpPr>
            <a:spLocks noEditPoints="1"/>
          </p:cNvSpPr>
          <p:nvPr userDrawn="1"/>
        </p:nvSpPr>
        <p:spPr bwMode="auto">
          <a:xfrm rot="10800000">
            <a:off x="10442475" y="4989849"/>
            <a:ext cx="244944" cy="256922"/>
          </a:xfrm>
          <a:custGeom>
            <a:avLst/>
            <a:gdLst>
              <a:gd name="T0" fmla="*/ 612 w 666"/>
              <a:gd name="T1" fmla="*/ 74 h 699"/>
              <a:gd name="T2" fmla="*/ 625 w 666"/>
              <a:gd name="T3" fmla="*/ 87 h 699"/>
              <a:gd name="T4" fmla="*/ 537 w 666"/>
              <a:gd name="T5" fmla="*/ 260 h 699"/>
              <a:gd name="T6" fmla="*/ 666 w 666"/>
              <a:gd name="T7" fmla="*/ 483 h 699"/>
              <a:gd name="T8" fmla="*/ 543 w 666"/>
              <a:gd name="T9" fmla="*/ 606 h 699"/>
              <a:gd name="T10" fmla="*/ 391 w 666"/>
              <a:gd name="T11" fmla="*/ 435 h 699"/>
              <a:gd name="T12" fmla="*/ 612 w 666"/>
              <a:gd name="T13" fmla="*/ 74 h 699"/>
              <a:gd name="T14" fmla="*/ 377 w 666"/>
              <a:gd name="T15" fmla="*/ 0 h 699"/>
              <a:gd name="T16" fmla="*/ 391 w 666"/>
              <a:gd name="T17" fmla="*/ 10 h 699"/>
              <a:gd name="T18" fmla="*/ 310 w 666"/>
              <a:gd name="T19" fmla="*/ 87 h 699"/>
              <a:gd name="T20" fmla="*/ 202 w 666"/>
              <a:gd name="T21" fmla="*/ 285 h 699"/>
              <a:gd name="T22" fmla="*/ 314 w 666"/>
              <a:gd name="T23" fmla="*/ 549 h 699"/>
              <a:gd name="T24" fmla="*/ 168 w 666"/>
              <a:gd name="T25" fmla="*/ 699 h 699"/>
              <a:gd name="T26" fmla="*/ 0 w 666"/>
              <a:gd name="T27" fmla="*/ 487 h 699"/>
              <a:gd name="T28" fmla="*/ 377 w 666"/>
              <a:gd name="T29"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6" h="699">
                <a:moveTo>
                  <a:pt x="612" y="74"/>
                </a:moveTo>
                <a:cubicBezTo>
                  <a:pt x="622" y="74"/>
                  <a:pt x="625" y="79"/>
                  <a:pt x="625" y="87"/>
                </a:cubicBezTo>
                <a:cubicBezTo>
                  <a:pt x="625" y="118"/>
                  <a:pt x="537" y="162"/>
                  <a:pt x="537" y="260"/>
                </a:cubicBezTo>
                <a:cubicBezTo>
                  <a:pt x="537" y="360"/>
                  <a:pt x="666" y="383"/>
                  <a:pt x="666" y="483"/>
                </a:cubicBezTo>
                <a:cubicBezTo>
                  <a:pt x="666" y="541"/>
                  <a:pt x="623" y="606"/>
                  <a:pt x="543" y="606"/>
                </a:cubicBezTo>
                <a:cubicBezTo>
                  <a:pt x="448" y="606"/>
                  <a:pt x="391" y="533"/>
                  <a:pt x="391" y="435"/>
                </a:cubicBezTo>
                <a:cubicBezTo>
                  <a:pt x="391" y="218"/>
                  <a:pt x="566" y="74"/>
                  <a:pt x="612" y="74"/>
                </a:cubicBezTo>
                <a:moveTo>
                  <a:pt x="377" y="0"/>
                </a:moveTo>
                <a:cubicBezTo>
                  <a:pt x="385" y="0"/>
                  <a:pt x="391" y="2"/>
                  <a:pt x="391" y="10"/>
                </a:cubicBezTo>
                <a:cubicBezTo>
                  <a:pt x="391" y="27"/>
                  <a:pt x="354" y="49"/>
                  <a:pt x="310" y="87"/>
                </a:cubicBezTo>
                <a:cubicBezTo>
                  <a:pt x="256" y="133"/>
                  <a:pt x="202" y="206"/>
                  <a:pt x="202" y="285"/>
                </a:cubicBezTo>
                <a:cubicBezTo>
                  <a:pt x="202" y="393"/>
                  <a:pt x="314" y="441"/>
                  <a:pt x="314" y="549"/>
                </a:cubicBezTo>
                <a:cubicBezTo>
                  <a:pt x="314" y="645"/>
                  <a:pt x="254" y="699"/>
                  <a:pt x="168" y="699"/>
                </a:cubicBezTo>
                <a:cubicBezTo>
                  <a:pt x="79" y="699"/>
                  <a:pt x="0" y="647"/>
                  <a:pt x="0" y="487"/>
                </a:cubicBezTo>
                <a:cubicBezTo>
                  <a:pt x="0" y="214"/>
                  <a:pt x="300" y="0"/>
                  <a:pt x="377" y="0"/>
                </a:cubicBezTo>
              </a:path>
            </a:pathLst>
          </a:custGeom>
          <a:solidFill>
            <a:schemeClr val="accent3">
              <a:alpha val="91000"/>
            </a:schemeClr>
          </a:solidFill>
          <a:ln>
            <a:noFill/>
          </a:ln>
        </p:spPr>
        <p:txBody>
          <a:bodyPr vert="horz" wrap="square" lIns="89615" tIns="44807" rIns="89615" bIns="44807" numCol="1" anchor="t" anchorCtr="0" compatLnSpc="1">
            <a:prstTxWarp prst="textNoShape">
              <a:avLst/>
            </a:prstTxWarp>
          </a:bodyPr>
          <a:lstStyle/>
          <a:p>
            <a:pPr defTabSz="914377">
              <a:defRPr/>
            </a:pPr>
            <a:endParaRPr lang="en-US" sz="1568" dirty="0">
              <a:solidFill>
                <a:srgbClr val="000000"/>
              </a:solidFill>
              <a:latin typeface="Calibri"/>
              <a:cs typeface="Arial"/>
              <a:sym typeface="Arial"/>
            </a:endParaRPr>
          </a:p>
        </p:txBody>
      </p:sp>
      <p:sp>
        <p:nvSpPr>
          <p:cNvPr id="5" name="Slide Number Placeholder 5">
            <a:extLst>
              <a:ext uri="{FF2B5EF4-FFF2-40B4-BE49-F238E27FC236}">
                <a16:creationId xmlns:a16="http://schemas.microsoft.com/office/drawing/2014/main" id="{534A6D04-BC58-80CA-2806-49A175EC6BA3}"/>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pic>
        <p:nvPicPr>
          <p:cNvPr id="6" name="Google Shape;340;p43">
            <a:extLst>
              <a:ext uri="{FF2B5EF4-FFF2-40B4-BE49-F238E27FC236}">
                <a16:creationId xmlns:a16="http://schemas.microsoft.com/office/drawing/2014/main" id="{F89879D0-BD65-27BE-F33E-A2BD1A8E3911}"/>
              </a:ext>
            </a:extLst>
          </p:cNvPr>
          <p:cNvPicPr preferRelativeResize="0"/>
          <p:nvPr userDrawn="1"/>
        </p:nvPicPr>
        <p:blipFill>
          <a:blip r:embed="rId6">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1817409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4">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5C7AA47-620B-A0D5-C30A-08CC252CE208}"/>
              </a:ext>
            </a:extLst>
          </p:cNvPr>
          <p:cNvGraphicFramePr>
            <a:graphicFrameLocks noChangeAspect="1"/>
          </p:cNvGraphicFramePr>
          <p:nvPr userDrawn="1">
            <p:custDataLst>
              <p:tags r:id="rId1"/>
            </p:custDataLst>
            <p:extLst>
              <p:ext uri="{D42A27DB-BD31-4B8C-83A1-F6EECF244321}">
                <p14:modId xmlns:p14="http://schemas.microsoft.com/office/powerpoint/2010/main" val="1232035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D5C7AA47-620B-A0D5-C30A-08CC252CE2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7C2E8AF7-575A-E549-98E2-C7BA1C2D1057}"/>
              </a:ext>
            </a:extLst>
          </p:cNvPr>
          <p:cNvSpPr/>
          <p:nvPr userDrawn="1"/>
        </p:nvSpPr>
        <p:spPr>
          <a:xfrm>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3" name="Content Placeholder 12">
            <a:extLst>
              <a:ext uri="{FF2B5EF4-FFF2-40B4-BE49-F238E27FC236}">
                <a16:creationId xmlns:a16="http://schemas.microsoft.com/office/drawing/2014/main" id="{ACD60FF6-FF88-485A-B8DF-31FFA1B9234F}"/>
              </a:ext>
            </a:extLst>
          </p:cNvPr>
          <p:cNvSpPr>
            <a:spLocks noGrp="1"/>
          </p:cNvSpPr>
          <p:nvPr>
            <p:ph sz="quarter" idx="10" hasCustomPrompt="1"/>
          </p:nvPr>
        </p:nvSpPr>
        <p:spPr>
          <a:xfrm>
            <a:off x="3907947" y="2021993"/>
            <a:ext cx="6784975" cy="2194407"/>
          </a:xfrm>
        </p:spPr>
        <p:txBody>
          <a:bodyPr>
            <a:noAutofit/>
          </a:bodyPr>
          <a:lstStyle>
            <a:lvl1pPr marL="0" indent="0">
              <a:buNone/>
              <a:defRPr sz="2800" b="1">
                <a:solidFill>
                  <a:schemeClr val="accent3"/>
                </a:solidFill>
              </a:defRPr>
            </a:lvl1pPr>
            <a:lvl2pPr indent="0">
              <a:buNone/>
              <a:defRPr/>
            </a:lvl2pPr>
            <a:lvl3pPr indent="0">
              <a:buNone/>
              <a:defRPr/>
            </a:lvl3pPr>
            <a:lvl4pPr indent="0">
              <a:buNone/>
              <a:defRPr/>
            </a:lvl4pPr>
            <a:lvl5pPr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p>
        </p:txBody>
      </p:sp>
      <p:sp>
        <p:nvSpPr>
          <p:cNvPr id="15" name="Content Placeholder 12">
            <a:extLst>
              <a:ext uri="{FF2B5EF4-FFF2-40B4-BE49-F238E27FC236}">
                <a16:creationId xmlns:a16="http://schemas.microsoft.com/office/drawing/2014/main" id="{1AB0D1B5-AF2C-4E09-A123-C04704BA64CC}"/>
              </a:ext>
            </a:extLst>
          </p:cNvPr>
          <p:cNvSpPr>
            <a:spLocks noGrp="1"/>
          </p:cNvSpPr>
          <p:nvPr>
            <p:ph sz="quarter" idx="14" hasCustomPrompt="1"/>
          </p:nvPr>
        </p:nvSpPr>
        <p:spPr>
          <a:xfrm>
            <a:off x="3907947" y="4726060"/>
            <a:ext cx="6784975" cy="502914"/>
          </a:xfrm>
        </p:spPr>
        <p:txBody>
          <a:bodyPr>
            <a:noAutofit/>
          </a:bodyPr>
          <a:lstStyle>
            <a:lvl1pPr marL="0" indent="0">
              <a:buNone/>
              <a:defRPr sz="2200" b="1">
                <a:solidFill>
                  <a:schemeClr val="bg1"/>
                </a:solidFill>
              </a:defRPr>
            </a:lvl1pPr>
            <a:lvl2pPr indent="0">
              <a:buNone/>
              <a:defRPr/>
            </a:lvl2pPr>
            <a:lvl3pPr indent="0">
              <a:buNone/>
              <a:defRPr/>
            </a:lvl3pPr>
            <a:lvl4pPr indent="0">
              <a:buNone/>
              <a:defRPr/>
            </a:lvl4pPr>
            <a:lvl5pPr indent="0">
              <a:buNone/>
              <a:defRPr/>
            </a:lvl5pPr>
          </a:lstStyle>
          <a:p>
            <a:pPr lvl="0"/>
            <a:r>
              <a:rPr lang="en-US" dirty="0"/>
              <a:t>- Name </a:t>
            </a:r>
            <a:r>
              <a:rPr lang="en-US" dirty="0" err="1"/>
              <a:t>Lastname</a:t>
            </a:r>
            <a:r>
              <a:rPr lang="en-US" dirty="0"/>
              <a:t>, Position</a:t>
            </a:r>
          </a:p>
        </p:txBody>
      </p:sp>
      <p:sp>
        <p:nvSpPr>
          <p:cNvPr id="11" name="Picture Placeholder 29">
            <a:extLst>
              <a:ext uri="{FF2B5EF4-FFF2-40B4-BE49-F238E27FC236}">
                <a16:creationId xmlns:a16="http://schemas.microsoft.com/office/drawing/2014/main" id="{3838D674-C53A-4F7D-AAAF-E283CB5365A7}"/>
              </a:ext>
            </a:extLst>
          </p:cNvPr>
          <p:cNvSpPr>
            <a:spLocks noGrp="1"/>
          </p:cNvSpPr>
          <p:nvPr>
            <p:ph type="pic" sz="quarter" idx="38"/>
          </p:nvPr>
        </p:nvSpPr>
        <p:spPr>
          <a:xfrm>
            <a:off x="1498600" y="2166204"/>
            <a:ext cx="1905984" cy="1905984"/>
          </a:xfrm>
          <a:custGeom>
            <a:avLst/>
            <a:gdLst>
              <a:gd name="connsiteX0" fmla="*/ 764388 w 1528776"/>
              <a:gd name="connsiteY0" fmla="*/ 0 h 1528776"/>
              <a:gd name="connsiteX1" fmla="*/ 1528776 w 1528776"/>
              <a:gd name="connsiteY1" fmla="*/ 764388 h 1528776"/>
              <a:gd name="connsiteX2" fmla="*/ 764388 w 1528776"/>
              <a:gd name="connsiteY2" fmla="*/ 1528776 h 1528776"/>
              <a:gd name="connsiteX3" fmla="*/ 0 w 1528776"/>
              <a:gd name="connsiteY3" fmla="*/ 764388 h 1528776"/>
              <a:gd name="connsiteX4" fmla="*/ 764388 w 1528776"/>
              <a:gd name="connsiteY4" fmla="*/ 0 h 152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76" h="1528776">
                <a:moveTo>
                  <a:pt x="764388" y="0"/>
                </a:moveTo>
                <a:cubicBezTo>
                  <a:pt x="1186548" y="0"/>
                  <a:pt x="1528776" y="342228"/>
                  <a:pt x="1528776" y="764388"/>
                </a:cubicBezTo>
                <a:cubicBezTo>
                  <a:pt x="1528776" y="1186548"/>
                  <a:pt x="1186548" y="1528776"/>
                  <a:pt x="764388" y="1528776"/>
                </a:cubicBezTo>
                <a:cubicBezTo>
                  <a:pt x="342228" y="1528776"/>
                  <a:pt x="0" y="1186548"/>
                  <a:pt x="0" y="764388"/>
                </a:cubicBezTo>
                <a:cubicBezTo>
                  <a:pt x="0" y="342228"/>
                  <a:pt x="342228" y="0"/>
                  <a:pt x="764388" y="0"/>
                </a:cubicBezTo>
                <a:close/>
              </a:path>
            </a:pathLst>
          </a:custGeom>
          <a:blipFill>
            <a:blip r:embed="rId5" cstate="email">
              <a:extLst>
                <a:ext uri="{28A0092B-C50C-407E-A947-70E740481C1C}">
                  <a14:useLocalDpi xmlns:a14="http://schemas.microsoft.com/office/drawing/2010/main"/>
                </a:ext>
              </a:extLst>
            </a:blip>
            <a:srcRect/>
            <a:stretch>
              <a:fillRect/>
            </a:stretch>
          </a:blipFill>
        </p:spPr>
        <p:txBody>
          <a:bodyPr wrap="square">
            <a:noAutofit/>
          </a:bodyPr>
          <a:lstStyle>
            <a:lvl1pPr>
              <a:defRPr sz="1000"/>
            </a:lvl1pPr>
          </a:lstStyle>
          <a:p>
            <a:r>
              <a:rPr lang="en-US" dirty="0"/>
              <a:t>Click icon to add picture</a:t>
            </a:r>
            <a:endParaRPr lang="en-GB" dirty="0"/>
          </a:p>
        </p:txBody>
      </p:sp>
      <p:sp>
        <p:nvSpPr>
          <p:cNvPr id="2" name="Slide Number Placeholder 5">
            <a:extLst>
              <a:ext uri="{FF2B5EF4-FFF2-40B4-BE49-F238E27FC236}">
                <a16:creationId xmlns:a16="http://schemas.microsoft.com/office/drawing/2014/main" id="{AAFA8345-9446-7D63-2E53-79BFDB8F0765}"/>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
        <p:nvSpPr>
          <p:cNvPr id="3" name="Freeform 12">
            <a:extLst>
              <a:ext uri="{FF2B5EF4-FFF2-40B4-BE49-F238E27FC236}">
                <a16:creationId xmlns:a16="http://schemas.microsoft.com/office/drawing/2014/main" id="{C47CE687-0BA5-AC11-2DE9-4887B44B91BB}"/>
              </a:ext>
            </a:extLst>
          </p:cNvPr>
          <p:cNvSpPr>
            <a:spLocks noEditPoints="1"/>
          </p:cNvSpPr>
          <p:nvPr userDrawn="1"/>
        </p:nvSpPr>
        <p:spPr bwMode="auto">
          <a:xfrm>
            <a:off x="3543300" y="1298838"/>
            <a:ext cx="701081" cy="735364"/>
          </a:xfrm>
          <a:custGeom>
            <a:avLst/>
            <a:gdLst>
              <a:gd name="T0" fmla="*/ 612 w 666"/>
              <a:gd name="T1" fmla="*/ 74 h 699"/>
              <a:gd name="T2" fmla="*/ 625 w 666"/>
              <a:gd name="T3" fmla="*/ 87 h 699"/>
              <a:gd name="T4" fmla="*/ 537 w 666"/>
              <a:gd name="T5" fmla="*/ 260 h 699"/>
              <a:gd name="T6" fmla="*/ 666 w 666"/>
              <a:gd name="T7" fmla="*/ 483 h 699"/>
              <a:gd name="T8" fmla="*/ 543 w 666"/>
              <a:gd name="T9" fmla="*/ 606 h 699"/>
              <a:gd name="T10" fmla="*/ 391 w 666"/>
              <a:gd name="T11" fmla="*/ 435 h 699"/>
              <a:gd name="T12" fmla="*/ 612 w 666"/>
              <a:gd name="T13" fmla="*/ 74 h 699"/>
              <a:gd name="T14" fmla="*/ 377 w 666"/>
              <a:gd name="T15" fmla="*/ 0 h 699"/>
              <a:gd name="T16" fmla="*/ 391 w 666"/>
              <a:gd name="T17" fmla="*/ 10 h 699"/>
              <a:gd name="T18" fmla="*/ 310 w 666"/>
              <a:gd name="T19" fmla="*/ 87 h 699"/>
              <a:gd name="T20" fmla="*/ 202 w 666"/>
              <a:gd name="T21" fmla="*/ 285 h 699"/>
              <a:gd name="T22" fmla="*/ 314 w 666"/>
              <a:gd name="T23" fmla="*/ 549 h 699"/>
              <a:gd name="T24" fmla="*/ 168 w 666"/>
              <a:gd name="T25" fmla="*/ 699 h 699"/>
              <a:gd name="T26" fmla="*/ 0 w 666"/>
              <a:gd name="T27" fmla="*/ 487 h 699"/>
              <a:gd name="T28" fmla="*/ 377 w 666"/>
              <a:gd name="T29"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6" h="699">
                <a:moveTo>
                  <a:pt x="612" y="74"/>
                </a:moveTo>
                <a:cubicBezTo>
                  <a:pt x="622" y="74"/>
                  <a:pt x="625" y="79"/>
                  <a:pt x="625" y="87"/>
                </a:cubicBezTo>
                <a:cubicBezTo>
                  <a:pt x="625" y="118"/>
                  <a:pt x="537" y="162"/>
                  <a:pt x="537" y="260"/>
                </a:cubicBezTo>
                <a:cubicBezTo>
                  <a:pt x="537" y="360"/>
                  <a:pt x="666" y="383"/>
                  <a:pt x="666" y="483"/>
                </a:cubicBezTo>
                <a:cubicBezTo>
                  <a:pt x="666" y="541"/>
                  <a:pt x="623" y="606"/>
                  <a:pt x="543" y="606"/>
                </a:cubicBezTo>
                <a:cubicBezTo>
                  <a:pt x="448" y="606"/>
                  <a:pt x="391" y="533"/>
                  <a:pt x="391" y="435"/>
                </a:cubicBezTo>
                <a:cubicBezTo>
                  <a:pt x="391" y="218"/>
                  <a:pt x="566" y="74"/>
                  <a:pt x="612" y="74"/>
                </a:cubicBezTo>
                <a:moveTo>
                  <a:pt x="377" y="0"/>
                </a:moveTo>
                <a:cubicBezTo>
                  <a:pt x="385" y="0"/>
                  <a:pt x="391" y="2"/>
                  <a:pt x="391" y="10"/>
                </a:cubicBezTo>
                <a:cubicBezTo>
                  <a:pt x="391" y="27"/>
                  <a:pt x="354" y="49"/>
                  <a:pt x="310" y="87"/>
                </a:cubicBezTo>
                <a:cubicBezTo>
                  <a:pt x="256" y="133"/>
                  <a:pt x="202" y="206"/>
                  <a:pt x="202" y="285"/>
                </a:cubicBezTo>
                <a:cubicBezTo>
                  <a:pt x="202" y="393"/>
                  <a:pt x="314" y="441"/>
                  <a:pt x="314" y="549"/>
                </a:cubicBezTo>
                <a:cubicBezTo>
                  <a:pt x="314" y="645"/>
                  <a:pt x="254" y="699"/>
                  <a:pt x="168" y="699"/>
                </a:cubicBezTo>
                <a:cubicBezTo>
                  <a:pt x="79" y="699"/>
                  <a:pt x="0" y="647"/>
                  <a:pt x="0" y="487"/>
                </a:cubicBezTo>
                <a:cubicBezTo>
                  <a:pt x="0" y="214"/>
                  <a:pt x="300" y="0"/>
                  <a:pt x="377" y="0"/>
                </a:cubicBezTo>
              </a:path>
            </a:pathLst>
          </a:custGeom>
          <a:solidFill>
            <a:schemeClr val="bg1"/>
          </a:solidFill>
          <a:ln>
            <a:noFill/>
          </a:ln>
        </p:spPr>
        <p:txBody>
          <a:bodyPr vert="horz" wrap="square" lIns="89615" tIns="44807" rIns="89615" bIns="44807" numCol="1" anchor="t" anchorCtr="0" compatLnSpc="1">
            <a:prstTxWarp prst="textNoShape">
              <a:avLst/>
            </a:prstTxWarp>
          </a:bodyPr>
          <a:lstStyle/>
          <a:p>
            <a:pPr defTabSz="914377">
              <a:defRPr/>
            </a:pPr>
            <a:endParaRPr lang="en-US" sz="1568" dirty="0">
              <a:solidFill>
                <a:srgbClr val="000000"/>
              </a:solidFill>
              <a:latin typeface="Calibri"/>
              <a:cs typeface="Arial"/>
              <a:sym typeface="Arial"/>
            </a:endParaRPr>
          </a:p>
        </p:txBody>
      </p:sp>
      <p:sp>
        <p:nvSpPr>
          <p:cNvPr id="4" name="Freeform 12">
            <a:extLst>
              <a:ext uri="{FF2B5EF4-FFF2-40B4-BE49-F238E27FC236}">
                <a16:creationId xmlns:a16="http://schemas.microsoft.com/office/drawing/2014/main" id="{78838D32-CDF9-F576-2405-2779C8E05395}"/>
              </a:ext>
            </a:extLst>
          </p:cNvPr>
          <p:cNvSpPr>
            <a:spLocks noEditPoints="1"/>
          </p:cNvSpPr>
          <p:nvPr userDrawn="1"/>
        </p:nvSpPr>
        <p:spPr bwMode="auto">
          <a:xfrm rot="10800000">
            <a:off x="10378975" y="4043699"/>
            <a:ext cx="244944" cy="256922"/>
          </a:xfrm>
          <a:custGeom>
            <a:avLst/>
            <a:gdLst>
              <a:gd name="T0" fmla="*/ 612 w 666"/>
              <a:gd name="T1" fmla="*/ 74 h 699"/>
              <a:gd name="T2" fmla="*/ 625 w 666"/>
              <a:gd name="T3" fmla="*/ 87 h 699"/>
              <a:gd name="T4" fmla="*/ 537 w 666"/>
              <a:gd name="T5" fmla="*/ 260 h 699"/>
              <a:gd name="T6" fmla="*/ 666 w 666"/>
              <a:gd name="T7" fmla="*/ 483 h 699"/>
              <a:gd name="T8" fmla="*/ 543 w 666"/>
              <a:gd name="T9" fmla="*/ 606 h 699"/>
              <a:gd name="T10" fmla="*/ 391 w 666"/>
              <a:gd name="T11" fmla="*/ 435 h 699"/>
              <a:gd name="T12" fmla="*/ 612 w 666"/>
              <a:gd name="T13" fmla="*/ 74 h 699"/>
              <a:gd name="T14" fmla="*/ 377 w 666"/>
              <a:gd name="T15" fmla="*/ 0 h 699"/>
              <a:gd name="T16" fmla="*/ 391 w 666"/>
              <a:gd name="T17" fmla="*/ 10 h 699"/>
              <a:gd name="T18" fmla="*/ 310 w 666"/>
              <a:gd name="T19" fmla="*/ 87 h 699"/>
              <a:gd name="T20" fmla="*/ 202 w 666"/>
              <a:gd name="T21" fmla="*/ 285 h 699"/>
              <a:gd name="T22" fmla="*/ 314 w 666"/>
              <a:gd name="T23" fmla="*/ 549 h 699"/>
              <a:gd name="T24" fmla="*/ 168 w 666"/>
              <a:gd name="T25" fmla="*/ 699 h 699"/>
              <a:gd name="T26" fmla="*/ 0 w 666"/>
              <a:gd name="T27" fmla="*/ 487 h 699"/>
              <a:gd name="T28" fmla="*/ 377 w 666"/>
              <a:gd name="T29"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6" h="699">
                <a:moveTo>
                  <a:pt x="612" y="74"/>
                </a:moveTo>
                <a:cubicBezTo>
                  <a:pt x="622" y="74"/>
                  <a:pt x="625" y="79"/>
                  <a:pt x="625" y="87"/>
                </a:cubicBezTo>
                <a:cubicBezTo>
                  <a:pt x="625" y="118"/>
                  <a:pt x="537" y="162"/>
                  <a:pt x="537" y="260"/>
                </a:cubicBezTo>
                <a:cubicBezTo>
                  <a:pt x="537" y="360"/>
                  <a:pt x="666" y="383"/>
                  <a:pt x="666" y="483"/>
                </a:cubicBezTo>
                <a:cubicBezTo>
                  <a:pt x="666" y="541"/>
                  <a:pt x="623" y="606"/>
                  <a:pt x="543" y="606"/>
                </a:cubicBezTo>
                <a:cubicBezTo>
                  <a:pt x="448" y="606"/>
                  <a:pt x="391" y="533"/>
                  <a:pt x="391" y="435"/>
                </a:cubicBezTo>
                <a:cubicBezTo>
                  <a:pt x="391" y="218"/>
                  <a:pt x="566" y="74"/>
                  <a:pt x="612" y="74"/>
                </a:cubicBezTo>
                <a:moveTo>
                  <a:pt x="377" y="0"/>
                </a:moveTo>
                <a:cubicBezTo>
                  <a:pt x="385" y="0"/>
                  <a:pt x="391" y="2"/>
                  <a:pt x="391" y="10"/>
                </a:cubicBezTo>
                <a:cubicBezTo>
                  <a:pt x="391" y="27"/>
                  <a:pt x="354" y="49"/>
                  <a:pt x="310" y="87"/>
                </a:cubicBezTo>
                <a:cubicBezTo>
                  <a:pt x="256" y="133"/>
                  <a:pt x="202" y="206"/>
                  <a:pt x="202" y="285"/>
                </a:cubicBezTo>
                <a:cubicBezTo>
                  <a:pt x="202" y="393"/>
                  <a:pt x="314" y="441"/>
                  <a:pt x="314" y="549"/>
                </a:cubicBezTo>
                <a:cubicBezTo>
                  <a:pt x="314" y="645"/>
                  <a:pt x="254" y="699"/>
                  <a:pt x="168" y="699"/>
                </a:cubicBezTo>
                <a:cubicBezTo>
                  <a:pt x="79" y="699"/>
                  <a:pt x="0" y="647"/>
                  <a:pt x="0" y="487"/>
                </a:cubicBezTo>
                <a:cubicBezTo>
                  <a:pt x="0" y="214"/>
                  <a:pt x="300" y="0"/>
                  <a:pt x="377" y="0"/>
                </a:cubicBezTo>
              </a:path>
            </a:pathLst>
          </a:custGeom>
          <a:solidFill>
            <a:schemeClr val="bg1"/>
          </a:solidFill>
          <a:ln>
            <a:noFill/>
          </a:ln>
        </p:spPr>
        <p:txBody>
          <a:bodyPr vert="horz" wrap="square" lIns="89615" tIns="44807" rIns="89615" bIns="44807" numCol="1" anchor="t" anchorCtr="0" compatLnSpc="1">
            <a:prstTxWarp prst="textNoShape">
              <a:avLst/>
            </a:prstTxWarp>
          </a:bodyPr>
          <a:lstStyle/>
          <a:p>
            <a:pPr defTabSz="914377">
              <a:defRPr/>
            </a:pPr>
            <a:endParaRPr lang="en-US" sz="1568" dirty="0">
              <a:solidFill>
                <a:srgbClr val="000000"/>
              </a:solidFill>
              <a:latin typeface="Calibri"/>
              <a:cs typeface="Arial"/>
              <a:sym typeface="Arial"/>
            </a:endParaRPr>
          </a:p>
        </p:txBody>
      </p:sp>
      <p:pic>
        <p:nvPicPr>
          <p:cNvPr id="8" name="Google Shape;340;p43">
            <a:extLst>
              <a:ext uri="{FF2B5EF4-FFF2-40B4-BE49-F238E27FC236}">
                <a16:creationId xmlns:a16="http://schemas.microsoft.com/office/drawing/2014/main" id="{87541433-A619-689D-4926-D6ED43EBB8C3}"/>
              </a:ext>
            </a:extLst>
          </p:cNvPr>
          <p:cNvPicPr preferRelativeResize="0"/>
          <p:nvPr userDrawn="1"/>
        </p:nvPicPr>
        <p:blipFill>
          <a:blip r:embed="rId6">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1089261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Quote 4">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5C7AA47-620B-A0D5-C30A-08CC252CE208}"/>
              </a:ext>
            </a:extLst>
          </p:cNvPr>
          <p:cNvGraphicFramePr>
            <a:graphicFrameLocks noChangeAspect="1"/>
          </p:cNvGraphicFramePr>
          <p:nvPr userDrawn="1">
            <p:custDataLst>
              <p:tags r:id="rId1"/>
            </p:custDataLst>
            <p:extLst>
              <p:ext uri="{D42A27DB-BD31-4B8C-83A1-F6EECF244321}">
                <p14:modId xmlns:p14="http://schemas.microsoft.com/office/powerpoint/2010/main" val="102229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D5C7AA47-620B-A0D5-C30A-08CC252CE2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ACD60FF6-FF88-485A-B8DF-31FFA1B9234F}"/>
              </a:ext>
            </a:extLst>
          </p:cNvPr>
          <p:cNvSpPr>
            <a:spLocks noGrp="1"/>
          </p:cNvSpPr>
          <p:nvPr>
            <p:ph sz="quarter" idx="10" hasCustomPrompt="1"/>
          </p:nvPr>
        </p:nvSpPr>
        <p:spPr>
          <a:xfrm>
            <a:off x="5346700" y="2529993"/>
            <a:ext cx="5588000" cy="1330807"/>
          </a:xfrm>
        </p:spPr>
        <p:txBody>
          <a:bodyPr>
            <a:noAutofit/>
          </a:bodyPr>
          <a:lstStyle>
            <a:lvl1pPr marL="0" indent="0">
              <a:buNone/>
              <a:defRPr sz="2000" b="0">
                <a:solidFill>
                  <a:schemeClr val="tx1"/>
                </a:solidFill>
              </a:defRPr>
            </a:lvl1pPr>
            <a:lvl2pPr indent="0">
              <a:buNone/>
              <a:defRPr/>
            </a:lvl2pPr>
            <a:lvl3pPr indent="0">
              <a:buNone/>
              <a:defRPr/>
            </a:lvl3pPr>
            <a:lvl4pPr indent="0">
              <a:buNone/>
              <a:defRPr/>
            </a:lvl4pPr>
            <a:lvl5pPr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p>
        </p:txBody>
      </p:sp>
      <p:sp>
        <p:nvSpPr>
          <p:cNvPr id="15" name="Content Placeholder 12">
            <a:extLst>
              <a:ext uri="{FF2B5EF4-FFF2-40B4-BE49-F238E27FC236}">
                <a16:creationId xmlns:a16="http://schemas.microsoft.com/office/drawing/2014/main" id="{1AB0D1B5-AF2C-4E09-A123-C04704BA64CC}"/>
              </a:ext>
            </a:extLst>
          </p:cNvPr>
          <p:cNvSpPr>
            <a:spLocks noGrp="1"/>
          </p:cNvSpPr>
          <p:nvPr>
            <p:ph sz="quarter" idx="14" hasCustomPrompt="1"/>
          </p:nvPr>
        </p:nvSpPr>
        <p:spPr>
          <a:xfrm>
            <a:off x="5346700" y="4116460"/>
            <a:ext cx="5588000" cy="502914"/>
          </a:xfrm>
        </p:spPr>
        <p:txBody>
          <a:bodyPr>
            <a:noAutofit/>
          </a:bodyPr>
          <a:lstStyle>
            <a:lvl1pPr marL="0" indent="0">
              <a:buNone/>
              <a:defRPr sz="1800" b="1">
                <a:solidFill>
                  <a:schemeClr val="accent2"/>
                </a:solidFill>
              </a:defRPr>
            </a:lvl1pPr>
            <a:lvl2pPr indent="0">
              <a:buNone/>
              <a:defRPr/>
            </a:lvl2pPr>
            <a:lvl3pPr indent="0">
              <a:buNone/>
              <a:defRPr/>
            </a:lvl3pPr>
            <a:lvl4pPr indent="0">
              <a:buNone/>
              <a:defRPr/>
            </a:lvl4pPr>
            <a:lvl5pPr indent="0">
              <a:buNone/>
              <a:defRPr/>
            </a:lvl5pPr>
          </a:lstStyle>
          <a:p>
            <a:pPr lvl="0"/>
            <a:r>
              <a:rPr lang="en-US" dirty="0"/>
              <a:t>- Name </a:t>
            </a:r>
            <a:r>
              <a:rPr lang="en-US" dirty="0" err="1"/>
              <a:t>Lastname</a:t>
            </a:r>
            <a:r>
              <a:rPr lang="en-US" dirty="0"/>
              <a:t>, Position</a:t>
            </a:r>
          </a:p>
        </p:txBody>
      </p:sp>
      <p:pic>
        <p:nvPicPr>
          <p:cNvPr id="10" name="Graphic 9">
            <a:extLst>
              <a:ext uri="{FF2B5EF4-FFF2-40B4-BE49-F238E27FC236}">
                <a16:creationId xmlns:a16="http://schemas.microsoft.com/office/drawing/2014/main" id="{6C63A685-0E69-4CC1-BC2B-1A8EF469E78A}"/>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7072" y="6466142"/>
            <a:ext cx="603584" cy="290184"/>
          </a:xfrm>
          <a:prstGeom prst="rect">
            <a:avLst/>
          </a:prstGeom>
        </p:spPr>
      </p:pic>
      <p:sp>
        <p:nvSpPr>
          <p:cNvPr id="2" name="Slide Number Placeholder 5">
            <a:extLst>
              <a:ext uri="{FF2B5EF4-FFF2-40B4-BE49-F238E27FC236}">
                <a16:creationId xmlns:a16="http://schemas.microsoft.com/office/drawing/2014/main" id="{AAFA8345-9446-7D63-2E53-79BFDB8F0765}"/>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
        <p:nvSpPr>
          <p:cNvPr id="3" name="Freeform 12">
            <a:extLst>
              <a:ext uri="{FF2B5EF4-FFF2-40B4-BE49-F238E27FC236}">
                <a16:creationId xmlns:a16="http://schemas.microsoft.com/office/drawing/2014/main" id="{C47CE687-0BA5-AC11-2DE9-4887B44B91BB}"/>
              </a:ext>
            </a:extLst>
          </p:cNvPr>
          <p:cNvSpPr>
            <a:spLocks noEditPoints="1"/>
          </p:cNvSpPr>
          <p:nvPr userDrawn="1"/>
        </p:nvSpPr>
        <p:spPr bwMode="auto">
          <a:xfrm>
            <a:off x="3873500" y="1222638"/>
            <a:ext cx="701081" cy="735364"/>
          </a:xfrm>
          <a:custGeom>
            <a:avLst/>
            <a:gdLst>
              <a:gd name="T0" fmla="*/ 612 w 666"/>
              <a:gd name="T1" fmla="*/ 74 h 699"/>
              <a:gd name="T2" fmla="*/ 625 w 666"/>
              <a:gd name="T3" fmla="*/ 87 h 699"/>
              <a:gd name="T4" fmla="*/ 537 w 666"/>
              <a:gd name="T5" fmla="*/ 260 h 699"/>
              <a:gd name="T6" fmla="*/ 666 w 666"/>
              <a:gd name="T7" fmla="*/ 483 h 699"/>
              <a:gd name="T8" fmla="*/ 543 w 666"/>
              <a:gd name="T9" fmla="*/ 606 h 699"/>
              <a:gd name="T10" fmla="*/ 391 w 666"/>
              <a:gd name="T11" fmla="*/ 435 h 699"/>
              <a:gd name="T12" fmla="*/ 612 w 666"/>
              <a:gd name="T13" fmla="*/ 74 h 699"/>
              <a:gd name="T14" fmla="*/ 377 w 666"/>
              <a:gd name="T15" fmla="*/ 0 h 699"/>
              <a:gd name="T16" fmla="*/ 391 w 666"/>
              <a:gd name="T17" fmla="*/ 10 h 699"/>
              <a:gd name="T18" fmla="*/ 310 w 666"/>
              <a:gd name="T19" fmla="*/ 87 h 699"/>
              <a:gd name="T20" fmla="*/ 202 w 666"/>
              <a:gd name="T21" fmla="*/ 285 h 699"/>
              <a:gd name="T22" fmla="*/ 314 w 666"/>
              <a:gd name="T23" fmla="*/ 549 h 699"/>
              <a:gd name="T24" fmla="*/ 168 w 666"/>
              <a:gd name="T25" fmla="*/ 699 h 699"/>
              <a:gd name="T26" fmla="*/ 0 w 666"/>
              <a:gd name="T27" fmla="*/ 487 h 699"/>
              <a:gd name="T28" fmla="*/ 377 w 666"/>
              <a:gd name="T29"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6" h="699">
                <a:moveTo>
                  <a:pt x="612" y="74"/>
                </a:moveTo>
                <a:cubicBezTo>
                  <a:pt x="622" y="74"/>
                  <a:pt x="625" y="79"/>
                  <a:pt x="625" y="87"/>
                </a:cubicBezTo>
                <a:cubicBezTo>
                  <a:pt x="625" y="118"/>
                  <a:pt x="537" y="162"/>
                  <a:pt x="537" y="260"/>
                </a:cubicBezTo>
                <a:cubicBezTo>
                  <a:pt x="537" y="360"/>
                  <a:pt x="666" y="383"/>
                  <a:pt x="666" y="483"/>
                </a:cubicBezTo>
                <a:cubicBezTo>
                  <a:pt x="666" y="541"/>
                  <a:pt x="623" y="606"/>
                  <a:pt x="543" y="606"/>
                </a:cubicBezTo>
                <a:cubicBezTo>
                  <a:pt x="448" y="606"/>
                  <a:pt x="391" y="533"/>
                  <a:pt x="391" y="435"/>
                </a:cubicBezTo>
                <a:cubicBezTo>
                  <a:pt x="391" y="218"/>
                  <a:pt x="566" y="74"/>
                  <a:pt x="612" y="74"/>
                </a:cubicBezTo>
                <a:moveTo>
                  <a:pt x="377" y="0"/>
                </a:moveTo>
                <a:cubicBezTo>
                  <a:pt x="385" y="0"/>
                  <a:pt x="391" y="2"/>
                  <a:pt x="391" y="10"/>
                </a:cubicBezTo>
                <a:cubicBezTo>
                  <a:pt x="391" y="27"/>
                  <a:pt x="354" y="49"/>
                  <a:pt x="310" y="87"/>
                </a:cubicBezTo>
                <a:cubicBezTo>
                  <a:pt x="256" y="133"/>
                  <a:pt x="202" y="206"/>
                  <a:pt x="202" y="285"/>
                </a:cubicBezTo>
                <a:cubicBezTo>
                  <a:pt x="202" y="393"/>
                  <a:pt x="314" y="441"/>
                  <a:pt x="314" y="549"/>
                </a:cubicBezTo>
                <a:cubicBezTo>
                  <a:pt x="314" y="645"/>
                  <a:pt x="254" y="699"/>
                  <a:pt x="168" y="699"/>
                </a:cubicBezTo>
                <a:cubicBezTo>
                  <a:pt x="79" y="699"/>
                  <a:pt x="0" y="647"/>
                  <a:pt x="0" y="487"/>
                </a:cubicBezTo>
                <a:cubicBezTo>
                  <a:pt x="0" y="214"/>
                  <a:pt x="300" y="0"/>
                  <a:pt x="377" y="0"/>
                </a:cubicBezTo>
              </a:path>
            </a:pathLst>
          </a:custGeom>
          <a:solidFill>
            <a:schemeClr val="bg1"/>
          </a:solidFill>
          <a:ln>
            <a:noFill/>
          </a:ln>
        </p:spPr>
        <p:txBody>
          <a:bodyPr vert="horz" wrap="square" lIns="89615" tIns="44807" rIns="89615" bIns="44807" numCol="1" anchor="t" anchorCtr="0" compatLnSpc="1">
            <a:prstTxWarp prst="textNoShape">
              <a:avLst/>
            </a:prstTxWarp>
          </a:bodyPr>
          <a:lstStyle/>
          <a:p>
            <a:pPr defTabSz="914377">
              <a:defRPr/>
            </a:pPr>
            <a:endParaRPr lang="en-US" sz="1568" dirty="0">
              <a:solidFill>
                <a:schemeClr val="tx1"/>
              </a:solidFill>
              <a:latin typeface="Calibri"/>
              <a:cs typeface="Arial"/>
              <a:sym typeface="Arial"/>
            </a:endParaRPr>
          </a:p>
        </p:txBody>
      </p:sp>
      <p:sp>
        <p:nvSpPr>
          <p:cNvPr id="4" name="Freeform 12">
            <a:extLst>
              <a:ext uri="{FF2B5EF4-FFF2-40B4-BE49-F238E27FC236}">
                <a16:creationId xmlns:a16="http://schemas.microsoft.com/office/drawing/2014/main" id="{78838D32-CDF9-F576-2405-2779C8E05395}"/>
              </a:ext>
            </a:extLst>
          </p:cNvPr>
          <p:cNvSpPr>
            <a:spLocks noEditPoints="1"/>
          </p:cNvSpPr>
          <p:nvPr userDrawn="1"/>
        </p:nvSpPr>
        <p:spPr bwMode="auto">
          <a:xfrm rot="10800000">
            <a:off x="10709175" y="4196099"/>
            <a:ext cx="244944" cy="256922"/>
          </a:xfrm>
          <a:custGeom>
            <a:avLst/>
            <a:gdLst>
              <a:gd name="T0" fmla="*/ 612 w 666"/>
              <a:gd name="T1" fmla="*/ 74 h 699"/>
              <a:gd name="T2" fmla="*/ 625 w 666"/>
              <a:gd name="T3" fmla="*/ 87 h 699"/>
              <a:gd name="T4" fmla="*/ 537 w 666"/>
              <a:gd name="T5" fmla="*/ 260 h 699"/>
              <a:gd name="T6" fmla="*/ 666 w 666"/>
              <a:gd name="T7" fmla="*/ 483 h 699"/>
              <a:gd name="T8" fmla="*/ 543 w 666"/>
              <a:gd name="T9" fmla="*/ 606 h 699"/>
              <a:gd name="T10" fmla="*/ 391 w 666"/>
              <a:gd name="T11" fmla="*/ 435 h 699"/>
              <a:gd name="T12" fmla="*/ 612 w 666"/>
              <a:gd name="T13" fmla="*/ 74 h 699"/>
              <a:gd name="T14" fmla="*/ 377 w 666"/>
              <a:gd name="T15" fmla="*/ 0 h 699"/>
              <a:gd name="T16" fmla="*/ 391 w 666"/>
              <a:gd name="T17" fmla="*/ 10 h 699"/>
              <a:gd name="T18" fmla="*/ 310 w 666"/>
              <a:gd name="T19" fmla="*/ 87 h 699"/>
              <a:gd name="T20" fmla="*/ 202 w 666"/>
              <a:gd name="T21" fmla="*/ 285 h 699"/>
              <a:gd name="T22" fmla="*/ 314 w 666"/>
              <a:gd name="T23" fmla="*/ 549 h 699"/>
              <a:gd name="T24" fmla="*/ 168 w 666"/>
              <a:gd name="T25" fmla="*/ 699 h 699"/>
              <a:gd name="T26" fmla="*/ 0 w 666"/>
              <a:gd name="T27" fmla="*/ 487 h 699"/>
              <a:gd name="T28" fmla="*/ 377 w 666"/>
              <a:gd name="T29"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6" h="699">
                <a:moveTo>
                  <a:pt x="612" y="74"/>
                </a:moveTo>
                <a:cubicBezTo>
                  <a:pt x="622" y="74"/>
                  <a:pt x="625" y="79"/>
                  <a:pt x="625" y="87"/>
                </a:cubicBezTo>
                <a:cubicBezTo>
                  <a:pt x="625" y="118"/>
                  <a:pt x="537" y="162"/>
                  <a:pt x="537" y="260"/>
                </a:cubicBezTo>
                <a:cubicBezTo>
                  <a:pt x="537" y="360"/>
                  <a:pt x="666" y="383"/>
                  <a:pt x="666" y="483"/>
                </a:cubicBezTo>
                <a:cubicBezTo>
                  <a:pt x="666" y="541"/>
                  <a:pt x="623" y="606"/>
                  <a:pt x="543" y="606"/>
                </a:cubicBezTo>
                <a:cubicBezTo>
                  <a:pt x="448" y="606"/>
                  <a:pt x="391" y="533"/>
                  <a:pt x="391" y="435"/>
                </a:cubicBezTo>
                <a:cubicBezTo>
                  <a:pt x="391" y="218"/>
                  <a:pt x="566" y="74"/>
                  <a:pt x="612" y="74"/>
                </a:cubicBezTo>
                <a:moveTo>
                  <a:pt x="377" y="0"/>
                </a:moveTo>
                <a:cubicBezTo>
                  <a:pt x="385" y="0"/>
                  <a:pt x="391" y="2"/>
                  <a:pt x="391" y="10"/>
                </a:cubicBezTo>
                <a:cubicBezTo>
                  <a:pt x="391" y="27"/>
                  <a:pt x="354" y="49"/>
                  <a:pt x="310" y="87"/>
                </a:cubicBezTo>
                <a:cubicBezTo>
                  <a:pt x="256" y="133"/>
                  <a:pt x="202" y="206"/>
                  <a:pt x="202" y="285"/>
                </a:cubicBezTo>
                <a:cubicBezTo>
                  <a:pt x="202" y="393"/>
                  <a:pt x="314" y="441"/>
                  <a:pt x="314" y="549"/>
                </a:cubicBezTo>
                <a:cubicBezTo>
                  <a:pt x="314" y="645"/>
                  <a:pt x="254" y="699"/>
                  <a:pt x="168" y="699"/>
                </a:cubicBezTo>
                <a:cubicBezTo>
                  <a:pt x="79" y="699"/>
                  <a:pt x="0" y="647"/>
                  <a:pt x="0" y="487"/>
                </a:cubicBezTo>
                <a:cubicBezTo>
                  <a:pt x="0" y="214"/>
                  <a:pt x="300" y="0"/>
                  <a:pt x="377" y="0"/>
                </a:cubicBezTo>
              </a:path>
            </a:pathLst>
          </a:custGeom>
          <a:solidFill>
            <a:schemeClr val="bg1"/>
          </a:solidFill>
          <a:ln>
            <a:noFill/>
          </a:ln>
        </p:spPr>
        <p:txBody>
          <a:bodyPr vert="horz" wrap="square" lIns="89615" tIns="44807" rIns="89615" bIns="44807" numCol="1" anchor="t" anchorCtr="0" compatLnSpc="1">
            <a:prstTxWarp prst="textNoShape">
              <a:avLst/>
            </a:prstTxWarp>
          </a:bodyPr>
          <a:lstStyle/>
          <a:p>
            <a:pPr defTabSz="914377">
              <a:defRPr/>
            </a:pPr>
            <a:endParaRPr lang="en-US" sz="1568" dirty="0">
              <a:solidFill>
                <a:schemeClr val="tx1"/>
              </a:solidFill>
              <a:latin typeface="Calibri"/>
              <a:cs typeface="Arial"/>
              <a:sym typeface="Arial"/>
            </a:endParaRPr>
          </a:p>
        </p:txBody>
      </p:sp>
      <p:sp>
        <p:nvSpPr>
          <p:cNvPr id="8" name="Oval 7">
            <a:extLst>
              <a:ext uri="{FF2B5EF4-FFF2-40B4-BE49-F238E27FC236}">
                <a16:creationId xmlns:a16="http://schemas.microsoft.com/office/drawing/2014/main" id="{1BC553F2-8BC6-B014-AE51-B68E3F1826E2}"/>
              </a:ext>
            </a:extLst>
          </p:cNvPr>
          <p:cNvSpPr/>
          <p:nvPr userDrawn="1"/>
        </p:nvSpPr>
        <p:spPr>
          <a:xfrm>
            <a:off x="-2787908" y="-241610"/>
            <a:ext cx="7346197" cy="7341220"/>
          </a:xfrm>
          <a:prstGeom prst="ellipse">
            <a:avLst/>
          </a:prstGeom>
          <a:noFill/>
          <a:ln w="19050">
            <a:gradFill>
              <a:gsLst>
                <a:gs pos="0">
                  <a:schemeClr val="accent1"/>
                </a:gs>
                <a:gs pos="74000">
                  <a:schemeClr val="accent2"/>
                </a:gs>
                <a:gs pos="83000">
                  <a:schemeClr val="accent3"/>
                </a:gs>
                <a:gs pos="100000">
                  <a:schemeClr val="accent3"/>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pic>
        <p:nvPicPr>
          <p:cNvPr id="21" name="Picture 20" descr="A person standing on a rock with their arms raised in the air&#10;&#10;Description automatically generated">
            <a:extLst>
              <a:ext uri="{FF2B5EF4-FFF2-40B4-BE49-F238E27FC236}">
                <a16:creationId xmlns:a16="http://schemas.microsoft.com/office/drawing/2014/main" id="{946DCC36-1BCA-570C-180A-B415E127162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6675" r="16675"/>
          <a:stretch/>
        </p:blipFill>
        <p:spPr>
          <a:xfrm>
            <a:off x="-2667021" y="-120805"/>
            <a:ext cx="7104063" cy="7099300"/>
          </a:xfrm>
          <a:prstGeom prst="ellipse">
            <a:avLst/>
          </a:prstGeom>
        </p:spPr>
      </p:pic>
      <p:grpSp>
        <p:nvGrpSpPr>
          <p:cNvPr id="23" name="Group 22">
            <a:extLst>
              <a:ext uri="{FF2B5EF4-FFF2-40B4-BE49-F238E27FC236}">
                <a16:creationId xmlns:a16="http://schemas.microsoft.com/office/drawing/2014/main" id="{9FE935E5-C8C7-9C81-2F55-40BB9486CB0A}"/>
              </a:ext>
            </a:extLst>
          </p:cNvPr>
          <p:cNvGrpSpPr/>
          <p:nvPr userDrawn="1"/>
        </p:nvGrpSpPr>
        <p:grpSpPr>
          <a:xfrm>
            <a:off x="3746500" y="2819245"/>
            <a:ext cx="1219200" cy="1219200"/>
            <a:chOff x="5956300" y="475349"/>
            <a:chExt cx="1219200" cy="1219200"/>
          </a:xfrm>
        </p:grpSpPr>
        <p:sp>
          <p:nvSpPr>
            <p:cNvPr id="22" name="Oval 21">
              <a:extLst>
                <a:ext uri="{FF2B5EF4-FFF2-40B4-BE49-F238E27FC236}">
                  <a16:creationId xmlns:a16="http://schemas.microsoft.com/office/drawing/2014/main" id="{30537225-7645-8EF1-F8C7-87537A3F5D67}"/>
                </a:ext>
              </a:extLst>
            </p:cNvPr>
            <p:cNvSpPr/>
            <p:nvPr userDrawn="1"/>
          </p:nvSpPr>
          <p:spPr>
            <a:xfrm>
              <a:off x="5956300" y="475349"/>
              <a:ext cx="1219200" cy="1219200"/>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2">
              <a:extLst>
                <a:ext uri="{FF2B5EF4-FFF2-40B4-BE49-F238E27FC236}">
                  <a16:creationId xmlns:a16="http://schemas.microsoft.com/office/drawing/2014/main" id="{A3F75C8D-3DBF-2393-E430-32BD5F13FF4B}"/>
                </a:ext>
              </a:extLst>
            </p:cNvPr>
            <p:cNvSpPr>
              <a:spLocks noEditPoints="1"/>
            </p:cNvSpPr>
            <p:nvPr userDrawn="1"/>
          </p:nvSpPr>
          <p:spPr bwMode="auto">
            <a:xfrm>
              <a:off x="6224280" y="726624"/>
              <a:ext cx="683240" cy="716650"/>
            </a:xfrm>
            <a:custGeom>
              <a:avLst/>
              <a:gdLst>
                <a:gd name="T0" fmla="*/ 612 w 666"/>
                <a:gd name="T1" fmla="*/ 74 h 699"/>
                <a:gd name="T2" fmla="*/ 625 w 666"/>
                <a:gd name="T3" fmla="*/ 87 h 699"/>
                <a:gd name="T4" fmla="*/ 537 w 666"/>
                <a:gd name="T5" fmla="*/ 260 h 699"/>
                <a:gd name="T6" fmla="*/ 666 w 666"/>
                <a:gd name="T7" fmla="*/ 483 h 699"/>
                <a:gd name="T8" fmla="*/ 543 w 666"/>
                <a:gd name="T9" fmla="*/ 606 h 699"/>
                <a:gd name="T10" fmla="*/ 391 w 666"/>
                <a:gd name="T11" fmla="*/ 435 h 699"/>
                <a:gd name="T12" fmla="*/ 612 w 666"/>
                <a:gd name="T13" fmla="*/ 74 h 699"/>
                <a:gd name="T14" fmla="*/ 377 w 666"/>
                <a:gd name="T15" fmla="*/ 0 h 699"/>
                <a:gd name="T16" fmla="*/ 391 w 666"/>
                <a:gd name="T17" fmla="*/ 10 h 699"/>
                <a:gd name="T18" fmla="*/ 310 w 666"/>
                <a:gd name="T19" fmla="*/ 87 h 699"/>
                <a:gd name="T20" fmla="*/ 202 w 666"/>
                <a:gd name="T21" fmla="*/ 285 h 699"/>
                <a:gd name="T22" fmla="*/ 314 w 666"/>
                <a:gd name="T23" fmla="*/ 549 h 699"/>
                <a:gd name="T24" fmla="*/ 168 w 666"/>
                <a:gd name="T25" fmla="*/ 699 h 699"/>
                <a:gd name="T26" fmla="*/ 0 w 666"/>
                <a:gd name="T27" fmla="*/ 487 h 699"/>
                <a:gd name="T28" fmla="*/ 377 w 666"/>
                <a:gd name="T29"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6" h="699">
                  <a:moveTo>
                    <a:pt x="612" y="74"/>
                  </a:moveTo>
                  <a:cubicBezTo>
                    <a:pt x="622" y="74"/>
                    <a:pt x="625" y="79"/>
                    <a:pt x="625" y="87"/>
                  </a:cubicBezTo>
                  <a:cubicBezTo>
                    <a:pt x="625" y="118"/>
                    <a:pt x="537" y="162"/>
                    <a:pt x="537" y="260"/>
                  </a:cubicBezTo>
                  <a:cubicBezTo>
                    <a:pt x="537" y="360"/>
                    <a:pt x="666" y="383"/>
                    <a:pt x="666" y="483"/>
                  </a:cubicBezTo>
                  <a:cubicBezTo>
                    <a:pt x="666" y="541"/>
                    <a:pt x="623" y="606"/>
                    <a:pt x="543" y="606"/>
                  </a:cubicBezTo>
                  <a:cubicBezTo>
                    <a:pt x="448" y="606"/>
                    <a:pt x="391" y="533"/>
                    <a:pt x="391" y="435"/>
                  </a:cubicBezTo>
                  <a:cubicBezTo>
                    <a:pt x="391" y="218"/>
                    <a:pt x="566" y="74"/>
                    <a:pt x="612" y="74"/>
                  </a:cubicBezTo>
                  <a:moveTo>
                    <a:pt x="377" y="0"/>
                  </a:moveTo>
                  <a:cubicBezTo>
                    <a:pt x="385" y="0"/>
                    <a:pt x="391" y="2"/>
                    <a:pt x="391" y="10"/>
                  </a:cubicBezTo>
                  <a:cubicBezTo>
                    <a:pt x="391" y="27"/>
                    <a:pt x="354" y="49"/>
                    <a:pt x="310" y="87"/>
                  </a:cubicBezTo>
                  <a:cubicBezTo>
                    <a:pt x="256" y="133"/>
                    <a:pt x="202" y="206"/>
                    <a:pt x="202" y="285"/>
                  </a:cubicBezTo>
                  <a:cubicBezTo>
                    <a:pt x="202" y="393"/>
                    <a:pt x="314" y="441"/>
                    <a:pt x="314" y="549"/>
                  </a:cubicBezTo>
                  <a:cubicBezTo>
                    <a:pt x="314" y="645"/>
                    <a:pt x="254" y="699"/>
                    <a:pt x="168" y="699"/>
                  </a:cubicBezTo>
                  <a:cubicBezTo>
                    <a:pt x="79" y="699"/>
                    <a:pt x="0" y="647"/>
                    <a:pt x="0" y="487"/>
                  </a:cubicBezTo>
                  <a:cubicBezTo>
                    <a:pt x="0" y="214"/>
                    <a:pt x="300" y="0"/>
                    <a:pt x="377" y="0"/>
                  </a:cubicBezTo>
                </a:path>
              </a:pathLst>
            </a:custGeom>
            <a:solidFill>
              <a:schemeClr val="bg1"/>
            </a:solidFill>
            <a:ln>
              <a:noFill/>
            </a:ln>
            <a:effectLst>
              <a:outerShdw blurRad="50800" dist="38100" dir="2700000" algn="tl" rotWithShape="0">
                <a:prstClr val="black">
                  <a:alpha val="40000"/>
                </a:prstClr>
              </a:outerShdw>
            </a:effectLst>
          </p:spPr>
          <p:txBody>
            <a:bodyPr vert="horz" wrap="square" lIns="89615" tIns="44807" rIns="89615" bIns="44807" numCol="1" anchor="t" anchorCtr="0" compatLnSpc="1">
              <a:prstTxWarp prst="textNoShape">
                <a:avLst/>
              </a:prstTxWarp>
            </a:bodyPr>
            <a:lstStyle/>
            <a:p>
              <a:pPr defTabSz="914377">
                <a:defRPr/>
              </a:pPr>
              <a:endParaRPr lang="en-US" sz="1568" dirty="0">
                <a:solidFill>
                  <a:srgbClr val="000000"/>
                </a:solidFill>
                <a:latin typeface="Calibri"/>
                <a:cs typeface="Arial"/>
                <a:sym typeface="Arial"/>
              </a:endParaRPr>
            </a:p>
          </p:txBody>
        </p:sp>
      </p:grpSp>
      <p:pic>
        <p:nvPicPr>
          <p:cNvPr id="5" name="Google Shape;340;p43">
            <a:extLst>
              <a:ext uri="{FF2B5EF4-FFF2-40B4-BE49-F238E27FC236}">
                <a16:creationId xmlns:a16="http://schemas.microsoft.com/office/drawing/2014/main" id="{0AEB461E-F436-DCEF-F3B1-EB5125E0B194}"/>
              </a:ext>
            </a:extLst>
          </p:cNvPr>
          <p:cNvPicPr preferRelativeResize="0"/>
          <p:nvPr userDrawn="1"/>
        </p:nvPicPr>
        <p:blipFill>
          <a:blip r:embed="rId8">
            <a:alphaModFix/>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10629900" y="6423716"/>
            <a:ext cx="668287" cy="282740"/>
          </a:xfrm>
          <a:prstGeom prst="rect">
            <a:avLst/>
          </a:prstGeom>
          <a:noFill/>
          <a:ln>
            <a:noFill/>
          </a:ln>
        </p:spPr>
      </p:pic>
    </p:spTree>
    <p:extLst>
      <p:ext uri="{BB962C8B-B14F-4D97-AF65-F5344CB8AC3E}">
        <p14:creationId xmlns:p14="http://schemas.microsoft.com/office/powerpoint/2010/main" val="14113667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WOT">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3591777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a:xfrm>
            <a:off x="381000" y="436441"/>
            <a:ext cx="11430000" cy="443198"/>
          </a:xfrm>
        </p:spPr>
        <p:txBody>
          <a:bodyPr vert="horz"/>
          <a:lstStyle>
            <a:lvl1pPr>
              <a:defRPr>
                <a:solidFill>
                  <a:schemeClr val="accent1"/>
                </a:solidFill>
              </a:defRPr>
            </a:lvl1pPr>
          </a:lstStyle>
          <a:p>
            <a:r>
              <a:rPr lang="en-US" dirty="0"/>
              <a:t>Click to edit Master title style</a:t>
            </a:r>
          </a:p>
        </p:txBody>
      </p:sp>
      <p:sp>
        <p:nvSpPr>
          <p:cNvPr id="15" name="Text Placeholder 9">
            <a:extLst>
              <a:ext uri="{FF2B5EF4-FFF2-40B4-BE49-F238E27FC236}">
                <a16:creationId xmlns:a16="http://schemas.microsoft.com/office/drawing/2014/main" id="{F43C5820-C864-255B-9A61-3EB431724743}"/>
              </a:ext>
            </a:extLst>
          </p:cNvPr>
          <p:cNvSpPr>
            <a:spLocks noGrp="1"/>
          </p:cNvSpPr>
          <p:nvPr>
            <p:ph type="body" sz="quarter" idx="13" hasCustomPrompt="1"/>
          </p:nvPr>
        </p:nvSpPr>
        <p:spPr>
          <a:xfrm>
            <a:off x="2436096" y="1529455"/>
            <a:ext cx="1469633" cy="307777"/>
          </a:xfrm>
        </p:spPr>
        <p:txBody>
          <a:bodyPr wrap="none">
            <a:spAutoFit/>
          </a:bodyPr>
          <a:lstStyle>
            <a:lvl1pPr>
              <a:defRPr sz="2000" b="1">
                <a:solidFill>
                  <a:schemeClr val="accent1"/>
                </a:solidFill>
              </a:defRPr>
            </a:lvl1pPr>
          </a:lstStyle>
          <a:p>
            <a:pPr lvl="0"/>
            <a:r>
              <a:rPr lang="en-US" dirty="0"/>
              <a:t>STRENGTHS</a:t>
            </a:r>
          </a:p>
        </p:txBody>
      </p:sp>
      <p:sp>
        <p:nvSpPr>
          <p:cNvPr id="16" name="Text Placeholder 22">
            <a:extLst>
              <a:ext uri="{FF2B5EF4-FFF2-40B4-BE49-F238E27FC236}">
                <a16:creationId xmlns:a16="http://schemas.microsoft.com/office/drawing/2014/main" id="{2599D924-C15A-8DE8-7A7F-FFBD788E31D1}"/>
              </a:ext>
            </a:extLst>
          </p:cNvPr>
          <p:cNvSpPr>
            <a:spLocks noGrp="1"/>
          </p:cNvSpPr>
          <p:nvPr>
            <p:ph type="body" sz="quarter" idx="16" hasCustomPrompt="1"/>
          </p:nvPr>
        </p:nvSpPr>
        <p:spPr>
          <a:xfrm>
            <a:off x="2436096" y="1994019"/>
            <a:ext cx="1932704" cy="1107996"/>
          </a:xfrm>
        </p:spPr>
        <p:txBody>
          <a:bodyPr wrap="square">
            <a:spAutoFit/>
          </a:bodyPr>
          <a:lstStyle>
            <a:lvl1pPr>
              <a:defRPr sz="1200" b="0">
                <a:solidFill>
                  <a:schemeClr val="tx1"/>
                </a:solidFill>
              </a:defRPr>
            </a:lvl1pPr>
            <a:lvl2pPr marL="0" indent="0">
              <a:buNone/>
              <a:defRPr/>
            </a:lvl2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7" name="Text Placeholder 9">
            <a:extLst>
              <a:ext uri="{FF2B5EF4-FFF2-40B4-BE49-F238E27FC236}">
                <a16:creationId xmlns:a16="http://schemas.microsoft.com/office/drawing/2014/main" id="{302A5916-762E-6EF1-15AD-58C967DE81F5}"/>
              </a:ext>
            </a:extLst>
          </p:cNvPr>
          <p:cNvSpPr>
            <a:spLocks noGrp="1"/>
          </p:cNvSpPr>
          <p:nvPr>
            <p:ph type="body" sz="quarter" idx="14" hasCustomPrompt="1"/>
          </p:nvPr>
        </p:nvSpPr>
        <p:spPr>
          <a:xfrm>
            <a:off x="8151255" y="1529455"/>
            <a:ext cx="1653145" cy="307777"/>
          </a:xfrm>
        </p:spPr>
        <p:txBody>
          <a:bodyPr wrap="none">
            <a:spAutoFit/>
          </a:bodyPr>
          <a:lstStyle>
            <a:lvl1pPr>
              <a:defRPr sz="2000" b="1">
                <a:solidFill>
                  <a:schemeClr val="accent2"/>
                </a:solidFill>
              </a:defRPr>
            </a:lvl1pPr>
          </a:lstStyle>
          <a:p>
            <a:pPr lvl="0"/>
            <a:r>
              <a:rPr lang="en-US" dirty="0"/>
              <a:t>WEAKNESSES</a:t>
            </a:r>
          </a:p>
        </p:txBody>
      </p:sp>
      <p:sp>
        <p:nvSpPr>
          <p:cNvPr id="19" name="Text Placeholder 9">
            <a:extLst>
              <a:ext uri="{FF2B5EF4-FFF2-40B4-BE49-F238E27FC236}">
                <a16:creationId xmlns:a16="http://schemas.microsoft.com/office/drawing/2014/main" id="{57B4522F-68FD-4988-7031-34A17F5C6B79}"/>
              </a:ext>
            </a:extLst>
          </p:cNvPr>
          <p:cNvSpPr>
            <a:spLocks noGrp="1"/>
          </p:cNvSpPr>
          <p:nvPr>
            <p:ph type="body" sz="quarter" idx="19" hasCustomPrompt="1"/>
          </p:nvPr>
        </p:nvSpPr>
        <p:spPr>
          <a:xfrm>
            <a:off x="2436096" y="4416953"/>
            <a:ext cx="1997022" cy="307777"/>
          </a:xfrm>
        </p:spPr>
        <p:txBody>
          <a:bodyPr wrap="none">
            <a:spAutoFit/>
          </a:bodyPr>
          <a:lstStyle>
            <a:lvl1pPr>
              <a:defRPr sz="2000" b="1">
                <a:solidFill>
                  <a:schemeClr val="accent4">
                    <a:lumMod val="50000"/>
                  </a:schemeClr>
                </a:solidFill>
              </a:defRPr>
            </a:lvl1pPr>
          </a:lstStyle>
          <a:p>
            <a:pPr lvl="0"/>
            <a:r>
              <a:rPr lang="en-US" dirty="0"/>
              <a:t>OPPORTUNITIES</a:t>
            </a:r>
          </a:p>
        </p:txBody>
      </p:sp>
      <p:sp>
        <p:nvSpPr>
          <p:cNvPr id="20" name="Text Placeholder 22">
            <a:extLst>
              <a:ext uri="{FF2B5EF4-FFF2-40B4-BE49-F238E27FC236}">
                <a16:creationId xmlns:a16="http://schemas.microsoft.com/office/drawing/2014/main" id="{18837154-49E6-DCC5-4DBB-8C28CF097855}"/>
              </a:ext>
            </a:extLst>
          </p:cNvPr>
          <p:cNvSpPr>
            <a:spLocks noGrp="1"/>
          </p:cNvSpPr>
          <p:nvPr>
            <p:ph type="body" sz="quarter" idx="17" hasCustomPrompt="1"/>
          </p:nvPr>
        </p:nvSpPr>
        <p:spPr>
          <a:xfrm>
            <a:off x="2436096" y="4878144"/>
            <a:ext cx="2275604" cy="1107996"/>
          </a:xfrm>
        </p:spPr>
        <p:txBody>
          <a:bodyPr wrap="square">
            <a:spAutoFit/>
          </a:bodyPr>
          <a:lstStyle>
            <a:lvl1pPr>
              <a:defRPr lang="en-US" sz="1200" b="0" kern="1200" dirty="0">
                <a:solidFill>
                  <a:schemeClr val="tx1"/>
                </a:solidFill>
                <a:latin typeface="+mn-lt"/>
                <a:ea typeface="+mn-ea"/>
                <a:cs typeface="Segoe UI" panose="020B0502040204020203" pitchFamily="34" charset="0"/>
              </a:defRPr>
            </a:lvl1pPr>
            <a:lvl2pPr marL="0" indent="0">
              <a:buNone/>
              <a:defRPr/>
            </a:lvl2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Text Placeholder 9">
            <a:extLst>
              <a:ext uri="{FF2B5EF4-FFF2-40B4-BE49-F238E27FC236}">
                <a16:creationId xmlns:a16="http://schemas.microsoft.com/office/drawing/2014/main" id="{CC678F28-7D13-9471-3808-446E84408698}"/>
              </a:ext>
            </a:extLst>
          </p:cNvPr>
          <p:cNvSpPr>
            <a:spLocks noGrp="1"/>
          </p:cNvSpPr>
          <p:nvPr>
            <p:ph type="body" sz="quarter" idx="15" hasCustomPrompt="1"/>
          </p:nvPr>
        </p:nvSpPr>
        <p:spPr>
          <a:xfrm>
            <a:off x="8691723" y="4416953"/>
            <a:ext cx="1112677" cy="307777"/>
          </a:xfrm>
        </p:spPr>
        <p:txBody>
          <a:bodyPr wrap="none">
            <a:spAutoFit/>
          </a:bodyPr>
          <a:lstStyle>
            <a:lvl1pPr>
              <a:defRPr sz="2000" b="1">
                <a:solidFill>
                  <a:schemeClr val="accent3"/>
                </a:solidFill>
              </a:defRPr>
            </a:lvl1pPr>
          </a:lstStyle>
          <a:p>
            <a:pPr lvl="0"/>
            <a:r>
              <a:rPr lang="en-US" dirty="0"/>
              <a:t>THREATS</a:t>
            </a:r>
          </a:p>
        </p:txBody>
      </p:sp>
      <p:sp>
        <p:nvSpPr>
          <p:cNvPr id="13" name="Slide Number Placeholder 5">
            <a:extLst>
              <a:ext uri="{FF2B5EF4-FFF2-40B4-BE49-F238E27FC236}">
                <a16:creationId xmlns:a16="http://schemas.microsoft.com/office/drawing/2014/main" id="{DF0B1BB4-95AF-B872-0DB3-6830B69E280C}"/>
              </a:ext>
            </a:extLst>
          </p:cNvPr>
          <p:cNvSpPr>
            <a:spLocks noGrp="1"/>
          </p:cNvSpPr>
          <p:nvPr>
            <p:ph type="sldNum" sz="quarter" idx="4"/>
          </p:nvPr>
        </p:nvSpPr>
        <p:spPr>
          <a:xfrm>
            <a:off x="11838366" y="6651982"/>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grpSp>
        <p:nvGrpSpPr>
          <p:cNvPr id="24" name="Graphic 4">
            <a:extLst>
              <a:ext uri="{FF2B5EF4-FFF2-40B4-BE49-F238E27FC236}">
                <a16:creationId xmlns:a16="http://schemas.microsoft.com/office/drawing/2014/main" id="{0A9A2780-1834-2098-E60B-FD60C25C6DAC}"/>
              </a:ext>
            </a:extLst>
          </p:cNvPr>
          <p:cNvGrpSpPr/>
          <p:nvPr/>
        </p:nvGrpSpPr>
        <p:grpSpPr>
          <a:xfrm>
            <a:off x="4396857" y="2110828"/>
            <a:ext cx="3398308" cy="3398343"/>
            <a:chOff x="3812044" y="1147169"/>
            <a:chExt cx="4565979" cy="4566027"/>
          </a:xfrm>
        </p:grpSpPr>
        <p:grpSp>
          <p:nvGrpSpPr>
            <p:cNvPr id="25" name="Graphic 4">
              <a:extLst>
                <a:ext uri="{FF2B5EF4-FFF2-40B4-BE49-F238E27FC236}">
                  <a16:creationId xmlns:a16="http://schemas.microsoft.com/office/drawing/2014/main" id="{FFF990F9-0D20-C35B-25E8-596A5C0C71C1}"/>
                </a:ext>
              </a:extLst>
            </p:cNvPr>
            <p:cNvGrpSpPr/>
            <p:nvPr/>
          </p:nvGrpSpPr>
          <p:grpSpPr>
            <a:xfrm>
              <a:off x="3812044" y="1147169"/>
              <a:ext cx="4565979" cy="4566027"/>
              <a:chOff x="3812044" y="1147169"/>
              <a:chExt cx="4565979" cy="4566027"/>
            </a:xfrm>
          </p:grpSpPr>
          <p:sp>
            <p:nvSpPr>
              <p:cNvPr id="26" name="Freeform: Shape 25">
                <a:extLst>
                  <a:ext uri="{FF2B5EF4-FFF2-40B4-BE49-F238E27FC236}">
                    <a16:creationId xmlns:a16="http://schemas.microsoft.com/office/drawing/2014/main" id="{EDF34F5F-3C08-DA35-7A43-E750197FE04E}"/>
                  </a:ext>
                </a:extLst>
              </p:cNvPr>
              <p:cNvSpPr/>
              <p:nvPr/>
            </p:nvSpPr>
            <p:spPr>
              <a:xfrm>
                <a:off x="6162647" y="1147169"/>
                <a:ext cx="2215375" cy="2215375"/>
              </a:xfrm>
              <a:custGeom>
                <a:avLst/>
                <a:gdLst>
                  <a:gd name="connsiteX0" fmla="*/ 0 w 2215375"/>
                  <a:gd name="connsiteY0" fmla="*/ 0 h 2215375"/>
                  <a:gd name="connsiteX1" fmla="*/ 0 w 2215375"/>
                  <a:gd name="connsiteY1" fmla="*/ 2215376 h 2215375"/>
                  <a:gd name="connsiteX2" fmla="*/ 2215375 w 2215375"/>
                  <a:gd name="connsiteY2" fmla="*/ 2215376 h 2215375"/>
                  <a:gd name="connsiteX3" fmla="*/ 0 w 2215375"/>
                  <a:gd name="connsiteY3" fmla="*/ 0 h 2215375"/>
                </a:gdLst>
                <a:ahLst/>
                <a:cxnLst>
                  <a:cxn ang="0">
                    <a:pos x="connsiteX0" y="connsiteY0"/>
                  </a:cxn>
                  <a:cxn ang="0">
                    <a:pos x="connsiteX1" y="connsiteY1"/>
                  </a:cxn>
                  <a:cxn ang="0">
                    <a:pos x="connsiteX2" y="connsiteY2"/>
                  </a:cxn>
                  <a:cxn ang="0">
                    <a:pos x="connsiteX3" y="connsiteY3"/>
                  </a:cxn>
                </a:cxnLst>
                <a:rect l="l" t="t" r="r" b="b"/>
                <a:pathLst>
                  <a:path w="2215375" h="2215375">
                    <a:moveTo>
                      <a:pt x="0" y="0"/>
                    </a:moveTo>
                    <a:lnTo>
                      <a:pt x="0" y="2215376"/>
                    </a:lnTo>
                    <a:lnTo>
                      <a:pt x="2215375" y="2215376"/>
                    </a:lnTo>
                    <a:cubicBezTo>
                      <a:pt x="2180264" y="1007643"/>
                      <a:pt x="1207684" y="35111"/>
                      <a:pt x="0" y="0"/>
                    </a:cubicBezTo>
                    <a:close/>
                  </a:path>
                </a:pathLst>
              </a:custGeom>
              <a:solidFill>
                <a:schemeClr val="accent2"/>
              </a:solidFill>
              <a:ln w="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793E105-A0E8-E401-C30D-76A367A2CB9D}"/>
                  </a:ext>
                </a:extLst>
              </p:cNvPr>
              <p:cNvSpPr/>
              <p:nvPr/>
            </p:nvSpPr>
            <p:spPr>
              <a:xfrm>
                <a:off x="3812044" y="1147169"/>
                <a:ext cx="2215375" cy="2215375"/>
              </a:xfrm>
              <a:custGeom>
                <a:avLst/>
                <a:gdLst>
                  <a:gd name="connsiteX0" fmla="*/ 0 w 2215375"/>
                  <a:gd name="connsiteY0" fmla="*/ 2215376 h 2215375"/>
                  <a:gd name="connsiteX1" fmla="*/ 2215376 w 2215375"/>
                  <a:gd name="connsiteY1" fmla="*/ 2215376 h 2215375"/>
                  <a:gd name="connsiteX2" fmla="*/ 2215376 w 2215375"/>
                  <a:gd name="connsiteY2" fmla="*/ 0 h 2215375"/>
                  <a:gd name="connsiteX3" fmla="*/ 0 w 2215375"/>
                  <a:gd name="connsiteY3" fmla="*/ 2215376 h 2215375"/>
                </a:gdLst>
                <a:ahLst/>
                <a:cxnLst>
                  <a:cxn ang="0">
                    <a:pos x="connsiteX0" y="connsiteY0"/>
                  </a:cxn>
                  <a:cxn ang="0">
                    <a:pos x="connsiteX1" y="connsiteY1"/>
                  </a:cxn>
                  <a:cxn ang="0">
                    <a:pos x="connsiteX2" y="connsiteY2"/>
                  </a:cxn>
                  <a:cxn ang="0">
                    <a:pos x="connsiteX3" y="connsiteY3"/>
                  </a:cxn>
                </a:cxnLst>
                <a:rect l="l" t="t" r="r" b="b"/>
                <a:pathLst>
                  <a:path w="2215375" h="2215375">
                    <a:moveTo>
                      <a:pt x="0" y="2215376"/>
                    </a:moveTo>
                    <a:lnTo>
                      <a:pt x="2215376" y="2215376"/>
                    </a:lnTo>
                    <a:lnTo>
                      <a:pt x="2215376" y="0"/>
                    </a:lnTo>
                    <a:cubicBezTo>
                      <a:pt x="1007691" y="35111"/>
                      <a:pt x="35111" y="1007691"/>
                      <a:pt x="0" y="2215376"/>
                    </a:cubicBezTo>
                    <a:close/>
                  </a:path>
                </a:pathLst>
              </a:custGeom>
              <a:solidFill>
                <a:schemeClr val="accent1"/>
              </a:solidFill>
              <a:ln w="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32594D50-9152-8D3E-6288-89B5D303E452}"/>
                  </a:ext>
                </a:extLst>
              </p:cNvPr>
              <p:cNvSpPr/>
              <p:nvPr/>
            </p:nvSpPr>
            <p:spPr>
              <a:xfrm>
                <a:off x="3812044" y="3497821"/>
                <a:ext cx="2215375" cy="2215375"/>
              </a:xfrm>
              <a:custGeom>
                <a:avLst/>
                <a:gdLst>
                  <a:gd name="connsiteX0" fmla="*/ 2215376 w 2215375"/>
                  <a:gd name="connsiteY0" fmla="*/ 2215375 h 2215375"/>
                  <a:gd name="connsiteX1" fmla="*/ 2215376 w 2215375"/>
                  <a:gd name="connsiteY1" fmla="*/ 0 h 2215375"/>
                  <a:gd name="connsiteX2" fmla="*/ 0 w 2215375"/>
                  <a:gd name="connsiteY2" fmla="*/ 0 h 2215375"/>
                  <a:gd name="connsiteX3" fmla="*/ 2215376 w 2215375"/>
                  <a:gd name="connsiteY3" fmla="*/ 2215375 h 2215375"/>
                </a:gdLst>
                <a:ahLst/>
                <a:cxnLst>
                  <a:cxn ang="0">
                    <a:pos x="connsiteX0" y="connsiteY0"/>
                  </a:cxn>
                  <a:cxn ang="0">
                    <a:pos x="connsiteX1" y="connsiteY1"/>
                  </a:cxn>
                  <a:cxn ang="0">
                    <a:pos x="connsiteX2" y="connsiteY2"/>
                  </a:cxn>
                  <a:cxn ang="0">
                    <a:pos x="connsiteX3" y="connsiteY3"/>
                  </a:cxn>
                </a:cxnLst>
                <a:rect l="l" t="t" r="r" b="b"/>
                <a:pathLst>
                  <a:path w="2215375" h="2215375">
                    <a:moveTo>
                      <a:pt x="2215376" y="2215375"/>
                    </a:moveTo>
                    <a:lnTo>
                      <a:pt x="2215376" y="0"/>
                    </a:lnTo>
                    <a:lnTo>
                      <a:pt x="0" y="0"/>
                    </a:lnTo>
                    <a:cubicBezTo>
                      <a:pt x="35111" y="1207684"/>
                      <a:pt x="1007691" y="2180264"/>
                      <a:pt x="2215376" y="2215375"/>
                    </a:cubicBezTo>
                    <a:close/>
                  </a:path>
                </a:pathLst>
              </a:custGeom>
              <a:solidFill>
                <a:schemeClr val="accent4"/>
              </a:solidFill>
              <a:ln w="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B265768-6023-D1F1-CD8F-1D261932EE62}"/>
                  </a:ext>
                </a:extLst>
              </p:cNvPr>
              <p:cNvSpPr/>
              <p:nvPr/>
            </p:nvSpPr>
            <p:spPr>
              <a:xfrm>
                <a:off x="6162647" y="3497821"/>
                <a:ext cx="2215375" cy="2215375"/>
              </a:xfrm>
              <a:custGeom>
                <a:avLst/>
                <a:gdLst>
                  <a:gd name="connsiteX0" fmla="*/ 0 w 2215375"/>
                  <a:gd name="connsiteY0" fmla="*/ 2215375 h 2215375"/>
                  <a:gd name="connsiteX1" fmla="*/ 2215375 w 2215375"/>
                  <a:gd name="connsiteY1" fmla="*/ 0 h 2215375"/>
                  <a:gd name="connsiteX2" fmla="*/ 0 w 2215375"/>
                  <a:gd name="connsiteY2" fmla="*/ 0 h 2215375"/>
                  <a:gd name="connsiteX3" fmla="*/ 0 w 2215375"/>
                  <a:gd name="connsiteY3" fmla="*/ 2215375 h 2215375"/>
                </a:gdLst>
                <a:ahLst/>
                <a:cxnLst>
                  <a:cxn ang="0">
                    <a:pos x="connsiteX0" y="connsiteY0"/>
                  </a:cxn>
                  <a:cxn ang="0">
                    <a:pos x="connsiteX1" y="connsiteY1"/>
                  </a:cxn>
                  <a:cxn ang="0">
                    <a:pos x="connsiteX2" y="connsiteY2"/>
                  </a:cxn>
                  <a:cxn ang="0">
                    <a:pos x="connsiteX3" y="connsiteY3"/>
                  </a:cxn>
                </a:cxnLst>
                <a:rect l="l" t="t" r="r" b="b"/>
                <a:pathLst>
                  <a:path w="2215375" h="2215375">
                    <a:moveTo>
                      <a:pt x="0" y="2215375"/>
                    </a:moveTo>
                    <a:cubicBezTo>
                      <a:pt x="1207732" y="2180264"/>
                      <a:pt x="2180264" y="1207684"/>
                      <a:pt x="2215375" y="0"/>
                    </a:cubicBezTo>
                    <a:lnTo>
                      <a:pt x="0" y="0"/>
                    </a:lnTo>
                    <a:lnTo>
                      <a:pt x="0" y="2215375"/>
                    </a:lnTo>
                    <a:close/>
                  </a:path>
                </a:pathLst>
              </a:custGeom>
              <a:solidFill>
                <a:schemeClr val="accent3"/>
              </a:solidFill>
              <a:ln w="0" cap="flat">
                <a:noFill/>
                <a:prstDash val="solid"/>
                <a:miter/>
              </a:ln>
            </p:spPr>
            <p:txBody>
              <a:bodyPr rtlCol="0" anchor="ctr"/>
              <a:lstStyle/>
              <a:p>
                <a:endParaRPr lang="en-US" dirty="0"/>
              </a:p>
            </p:txBody>
          </p:sp>
        </p:grpSp>
        <p:sp>
          <p:nvSpPr>
            <p:cNvPr id="31" name="Freeform: Shape 30">
              <a:extLst>
                <a:ext uri="{FF2B5EF4-FFF2-40B4-BE49-F238E27FC236}">
                  <a16:creationId xmlns:a16="http://schemas.microsoft.com/office/drawing/2014/main" id="{92986DE2-B482-011F-AD65-7EA1AA8FFF74}"/>
                </a:ext>
              </a:extLst>
            </p:cNvPr>
            <p:cNvSpPr/>
            <p:nvPr/>
          </p:nvSpPr>
          <p:spPr>
            <a:xfrm rot="-2700000">
              <a:off x="4410661" y="1745809"/>
              <a:ext cx="3368728" cy="3368727"/>
            </a:xfrm>
            <a:custGeom>
              <a:avLst/>
              <a:gdLst>
                <a:gd name="connsiteX0" fmla="*/ 3368728 w 3368728"/>
                <a:gd name="connsiteY0" fmla="*/ 1684364 h 3368727"/>
                <a:gd name="connsiteX1" fmla="*/ 1684364 w 3368728"/>
                <a:gd name="connsiteY1" fmla="*/ 3368728 h 3368727"/>
                <a:gd name="connsiteX2" fmla="*/ 0 w 3368728"/>
                <a:gd name="connsiteY2" fmla="*/ 1684364 h 3368727"/>
                <a:gd name="connsiteX3" fmla="*/ 1684364 w 3368728"/>
                <a:gd name="connsiteY3" fmla="*/ 0 h 3368727"/>
                <a:gd name="connsiteX4" fmla="*/ 3368728 w 3368728"/>
                <a:gd name="connsiteY4" fmla="*/ 1684364 h 336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728" h="3368727">
                  <a:moveTo>
                    <a:pt x="3368728" y="1684364"/>
                  </a:moveTo>
                  <a:cubicBezTo>
                    <a:pt x="3368728" y="2614612"/>
                    <a:pt x="2614613" y="3368728"/>
                    <a:pt x="1684364" y="3368728"/>
                  </a:cubicBezTo>
                  <a:cubicBezTo>
                    <a:pt x="754116" y="3368728"/>
                    <a:pt x="0" y="2614613"/>
                    <a:pt x="0" y="1684364"/>
                  </a:cubicBezTo>
                  <a:cubicBezTo>
                    <a:pt x="0" y="754116"/>
                    <a:pt x="754116" y="0"/>
                    <a:pt x="1684364" y="0"/>
                  </a:cubicBezTo>
                  <a:cubicBezTo>
                    <a:pt x="2614613" y="0"/>
                    <a:pt x="3368728" y="754115"/>
                    <a:pt x="3368728" y="1684364"/>
                  </a:cubicBezTo>
                  <a:close/>
                </a:path>
              </a:pathLst>
            </a:custGeom>
            <a:solidFill>
              <a:srgbClr val="FFFFFF"/>
            </a:solidFill>
            <a:ln w="0" cap="flat">
              <a:noFill/>
              <a:prstDash val="solid"/>
              <a:miter/>
            </a:ln>
            <a:effectLst>
              <a:outerShdw blurRad="50800" dist="38100" dir="2700000" algn="tl" rotWithShape="0">
                <a:prstClr val="black">
                  <a:alpha val="40000"/>
                </a:prstClr>
              </a:outerShdw>
            </a:effectLst>
          </p:spPr>
          <p:txBody>
            <a:bodyPr rtlCol="0" anchor="ctr"/>
            <a:lstStyle/>
            <a:p>
              <a:endParaRPr lang="en-US" dirty="0"/>
            </a:p>
          </p:txBody>
        </p:sp>
      </p:grpSp>
      <p:grpSp>
        <p:nvGrpSpPr>
          <p:cNvPr id="32" name="Graphic 4">
            <a:extLst>
              <a:ext uri="{FF2B5EF4-FFF2-40B4-BE49-F238E27FC236}">
                <a16:creationId xmlns:a16="http://schemas.microsoft.com/office/drawing/2014/main" id="{837980C0-7C40-2D6A-6C9D-A7B0A2F27910}"/>
              </a:ext>
            </a:extLst>
          </p:cNvPr>
          <p:cNvGrpSpPr/>
          <p:nvPr/>
        </p:nvGrpSpPr>
        <p:grpSpPr>
          <a:xfrm>
            <a:off x="1846227" y="2186004"/>
            <a:ext cx="8499550" cy="3247977"/>
            <a:chOff x="385007" y="1248176"/>
            <a:chExt cx="11420028" cy="4363995"/>
          </a:xfrm>
        </p:grpSpPr>
        <p:sp>
          <p:nvSpPr>
            <p:cNvPr id="33" name="Freeform: Shape 32">
              <a:extLst>
                <a:ext uri="{FF2B5EF4-FFF2-40B4-BE49-F238E27FC236}">
                  <a16:creationId xmlns:a16="http://schemas.microsoft.com/office/drawing/2014/main" id="{E9260C2F-633C-1CD2-EDFA-E33FA2A958ED}"/>
                </a:ext>
              </a:extLst>
            </p:cNvPr>
            <p:cNvSpPr/>
            <p:nvPr/>
          </p:nvSpPr>
          <p:spPr>
            <a:xfrm>
              <a:off x="385026" y="1248176"/>
              <a:ext cx="618764" cy="618765"/>
            </a:xfrm>
            <a:custGeom>
              <a:avLst/>
              <a:gdLst>
                <a:gd name="connsiteX0" fmla="*/ 618765 w 618765"/>
                <a:gd name="connsiteY0" fmla="*/ 309383 h 618765"/>
                <a:gd name="connsiteX1" fmla="*/ 309383 w 618765"/>
                <a:gd name="connsiteY1" fmla="*/ 618765 h 618765"/>
                <a:gd name="connsiteX2" fmla="*/ 0 w 618765"/>
                <a:gd name="connsiteY2" fmla="*/ 309383 h 618765"/>
                <a:gd name="connsiteX3" fmla="*/ 309383 w 618765"/>
                <a:gd name="connsiteY3" fmla="*/ 0 h 618765"/>
                <a:gd name="connsiteX4" fmla="*/ 618765 w 618765"/>
                <a:gd name="connsiteY4" fmla="*/ 309383 h 61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65" h="618765">
                  <a:moveTo>
                    <a:pt x="618765" y="309383"/>
                  </a:moveTo>
                  <a:cubicBezTo>
                    <a:pt x="618765" y="480250"/>
                    <a:pt x="480250" y="618765"/>
                    <a:pt x="309383" y="618765"/>
                  </a:cubicBezTo>
                  <a:cubicBezTo>
                    <a:pt x="138515" y="618765"/>
                    <a:pt x="0" y="480250"/>
                    <a:pt x="0" y="309383"/>
                  </a:cubicBezTo>
                  <a:cubicBezTo>
                    <a:pt x="0" y="138515"/>
                    <a:pt x="138515" y="0"/>
                    <a:pt x="309383" y="0"/>
                  </a:cubicBezTo>
                  <a:cubicBezTo>
                    <a:pt x="480250" y="0"/>
                    <a:pt x="618765" y="138515"/>
                    <a:pt x="618765" y="309383"/>
                  </a:cubicBezTo>
                  <a:close/>
                </a:path>
              </a:pathLst>
            </a:custGeom>
            <a:solidFill>
              <a:schemeClr val="accent1"/>
            </a:solidFill>
            <a:ln w="0" cap="flat">
              <a:noFill/>
              <a:prstDash val="solid"/>
              <a:miter/>
            </a:ln>
          </p:spPr>
          <p:txBody>
            <a:bodyPr rtlCol="0" anchor="ctr"/>
            <a:lstStyle/>
            <a:p>
              <a:pPr algn="ctr"/>
              <a:r>
                <a:rPr lang="en-US" sz="2400" b="1" dirty="0">
                  <a:solidFill>
                    <a:schemeClr val="bg1"/>
                  </a:solidFill>
                </a:rPr>
                <a:t>S</a:t>
              </a:r>
            </a:p>
          </p:txBody>
        </p:sp>
        <p:sp>
          <p:nvSpPr>
            <p:cNvPr id="34" name="Freeform: Shape 33">
              <a:extLst>
                <a:ext uri="{FF2B5EF4-FFF2-40B4-BE49-F238E27FC236}">
                  <a16:creationId xmlns:a16="http://schemas.microsoft.com/office/drawing/2014/main" id="{F10A382D-D158-3DB7-FC61-D877E40677CA}"/>
                </a:ext>
              </a:extLst>
            </p:cNvPr>
            <p:cNvSpPr/>
            <p:nvPr/>
          </p:nvSpPr>
          <p:spPr>
            <a:xfrm>
              <a:off x="385007" y="4993406"/>
              <a:ext cx="618765" cy="618765"/>
            </a:xfrm>
            <a:custGeom>
              <a:avLst/>
              <a:gdLst>
                <a:gd name="connsiteX0" fmla="*/ 618766 w 618765"/>
                <a:gd name="connsiteY0" fmla="*/ 309383 h 618765"/>
                <a:gd name="connsiteX1" fmla="*/ 309383 w 618765"/>
                <a:gd name="connsiteY1" fmla="*/ 618766 h 618765"/>
                <a:gd name="connsiteX2" fmla="*/ 0 w 618765"/>
                <a:gd name="connsiteY2" fmla="*/ 309383 h 618765"/>
                <a:gd name="connsiteX3" fmla="*/ 309383 w 618765"/>
                <a:gd name="connsiteY3" fmla="*/ 0 h 618765"/>
                <a:gd name="connsiteX4" fmla="*/ 618766 w 618765"/>
                <a:gd name="connsiteY4" fmla="*/ 309383 h 61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65" h="618765">
                  <a:moveTo>
                    <a:pt x="618766" y="309383"/>
                  </a:moveTo>
                  <a:cubicBezTo>
                    <a:pt x="618766" y="480250"/>
                    <a:pt x="480250" y="618766"/>
                    <a:pt x="309383" y="618766"/>
                  </a:cubicBezTo>
                  <a:cubicBezTo>
                    <a:pt x="138515" y="618766"/>
                    <a:pt x="0" y="480250"/>
                    <a:pt x="0" y="309383"/>
                  </a:cubicBezTo>
                  <a:cubicBezTo>
                    <a:pt x="0" y="138515"/>
                    <a:pt x="138515" y="0"/>
                    <a:pt x="309383" y="0"/>
                  </a:cubicBezTo>
                  <a:cubicBezTo>
                    <a:pt x="480250" y="0"/>
                    <a:pt x="618766" y="138515"/>
                    <a:pt x="618766" y="309383"/>
                  </a:cubicBezTo>
                  <a:close/>
                </a:path>
              </a:pathLst>
            </a:custGeom>
            <a:solidFill>
              <a:schemeClr val="accent4"/>
            </a:solidFill>
            <a:ln w="0" cap="flat">
              <a:noFill/>
              <a:prstDash val="solid"/>
              <a:miter/>
            </a:ln>
          </p:spPr>
          <p:txBody>
            <a:bodyPr rtlCol="0" anchor="ctr"/>
            <a:lstStyle/>
            <a:p>
              <a:pPr marL="0" algn="ctr" defTabSz="914400" rtl="0" eaLnBrk="1" latinLnBrk="0" hangingPunct="1"/>
              <a:r>
                <a:rPr lang="en-US" sz="2400" b="1" kern="1200" dirty="0">
                  <a:solidFill>
                    <a:schemeClr val="tx1"/>
                  </a:solidFill>
                  <a:latin typeface="+mn-lt"/>
                  <a:ea typeface="+mn-ea"/>
                  <a:cs typeface="+mn-cs"/>
                </a:rPr>
                <a:t>o</a:t>
              </a:r>
            </a:p>
          </p:txBody>
        </p:sp>
        <p:sp>
          <p:nvSpPr>
            <p:cNvPr id="35" name="Freeform: Shape 34">
              <a:extLst>
                <a:ext uri="{FF2B5EF4-FFF2-40B4-BE49-F238E27FC236}">
                  <a16:creationId xmlns:a16="http://schemas.microsoft.com/office/drawing/2014/main" id="{23C31490-94B1-28F1-A910-D571BE609801}"/>
                </a:ext>
              </a:extLst>
            </p:cNvPr>
            <p:cNvSpPr/>
            <p:nvPr/>
          </p:nvSpPr>
          <p:spPr>
            <a:xfrm>
              <a:off x="11186270" y="1248253"/>
              <a:ext cx="618765" cy="618765"/>
            </a:xfrm>
            <a:custGeom>
              <a:avLst/>
              <a:gdLst>
                <a:gd name="connsiteX0" fmla="*/ 618766 w 618765"/>
                <a:gd name="connsiteY0" fmla="*/ 309383 h 618765"/>
                <a:gd name="connsiteX1" fmla="*/ 309383 w 618765"/>
                <a:gd name="connsiteY1" fmla="*/ 618765 h 618765"/>
                <a:gd name="connsiteX2" fmla="*/ 0 w 618765"/>
                <a:gd name="connsiteY2" fmla="*/ 309383 h 618765"/>
                <a:gd name="connsiteX3" fmla="*/ 309383 w 618765"/>
                <a:gd name="connsiteY3" fmla="*/ 0 h 618765"/>
                <a:gd name="connsiteX4" fmla="*/ 618766 w 618765"/>
                <a:gd name="connsiteY4" fmla="*/ 309383 h 61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65" h="618765">
                  <a:moveTo>
                    <a:pt x="618766" y="309383"/>
                  </a:moveTo>
                  <a:cubicBezTo>
                    <a:pt x="618766" y="480250"/>
                    <a:pt x="480250" y="618765"/>
                    <a:pt x="309383" y="618765"/>
                  </a:cubicBezTo>
                  <a:cubicBezTo>
                    <a:pt x="138515" y="618765"/>
                    <a:pt x="0" y="480250"/>
                    <a:pt x="0" y="309383"/>
                  </a:cubicBezTo>
                  <a:cubicBezTo>
                    <a:pt x="0" y="138515"/>
                    <a:pt x="138515" y="0"/>
                    <a:pt x="309383" y="0"/>
                  </a:cubicBezTo>
                  <a:cubicBezTo>
                    <a:pt x="480250" y="0"/>
                    <a:pt x="618766" y="138515"/>
                    <a:pt x="618766" y="309383"/>
                  </a:cubicBezTo>
                  <a:close/>
                </a:path>
              </a:pathLst>
            </a:custGeom>
            <a:solidFill>
              <a:schemeClr val="accent2"/>
            </a:solidFill>
            <a:ln w="0" cap="flat">
              <a:noFill/>
              <a:prstDash val="solid"/>
              <a:miter/>
            </a:ln>
          </p:spPr>
          <p:txBody>
            <a:bodyPr rtlCol="0" anchor="ctr"/>
            <a:lstStyle/>
            <a:p>
              <a:pPr marL="0" algn="ctr" defTabSz="914400" rtl="0" eaLnBrk="1" latinLnBrk="0" hangingPunct="1"/>
              <a:r>
                <a:rPr lang="en-US" sz="2400" b="1" kern="1200" dirty="0">
                  <a:solidFill>
                    <a:schemeClr val="bg1"/>
                  </a:solidFill>
                  <a:latin typeface="+mn-lt"/>
                  <a:ea typeface="+mn-ea"/>
                  <a:cs typeface="+mn-cs"/>
                </a:rPr>
                <a:t>W</a:t>
              </a:r>
            </a:p>
          </p:txBody>
        </p:sp>
        <p:sp>
          <p:nvSpPr>
            <p:cNvPr id="36" name="Freeform: Shape 35">
              <a:extLst>
                <a:ext uri="{FF2B5EF4-FFF2-40B4-BE49-F238E27FC236}">
                  <a16:creationId xmlns:a16="http://schemas.microsoft.com/office/drawing/2014/main" id="{23616C89-2A1A-770C-173A-1EE6BF46659B}"/>
                </a:ext>
              </a:extLst>
            </p:cNvPr>
            <p:cNvSpPr/>
            <p:nvPr/>
          </p:nvSpPr>
          <p:spPr>
            <a:xfrm>
              <a:off x="11186264" y="4993402"/>
              <a:ext cx="618765" cy="618765"/>
            </a:xfrm>
            <a:custGeom>
              <a:avLst/>
              <a:gdLst>
                <a:gd name="connsiteX0" fmla="*/ 618766 w 618765"/>
                <a:gd name="connsiteY0" fmla="*/ 309383 h 618765"/>
                <a:gd name="connsiteX1" fmla="*/ 309383 w 618765"/>
                <a:gd name="connsiteY1" fmla="*/ 618766 h 618765"/>
                <a:gd name="connsiteX2" fmla="*/ 0 w 618765"/>
                <a:gd name="connsiteY2" fmla="*/ 309383 h 618765"/>
                <a:gd name="connsiteX3" fmla="*/ 309383 w 618765"/>
                <a:gd name="connsiteY3" fmla="*/ 0 h 618765"/>
                <a:gd name="connsiteX4" fmla="*/ 618766 w 618765"/>
                <a:gd name="connsiteY4" fmla="*/ 309383 h 61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65" h="618765">
                  <a:moveTo>
                    <a:pt x="618766" y="309383"/>
                  </a:moveTo>
                  <a:cubicBezTo>
                    <a:pt x="618766" y="480250"/>
                    <a:pt x="480251" y="618766"/>
                    <a:pt x="309383" y="618766"/>
                  </a:cubicBezTo>
                  <a:cubicBezTo>
                    <a:pt x="138515" y="618766"/>
                    <a:pt x="0" y="480250"/>
                    <a:pt x="0" y="309383"/>
                  </a:cubicBezTo>
                  <a:cubicBezTo>
                    <a:pt x="0" y="138515"/>
                    <a:pt x="138515" y="0"/>
                    <a:pt x="309383" y="0"/>
                  </a:cubicBezTo>
                  <a:cubicBezTo>
                    <a:pt x="480251" y="0"/>
                    <a:pt x="618766" y="138515"/>
                    <a:pt x="618766" y="309383"/>
                  </a:cubicBezTo>
                  <a:close/>
                </a:path>
              </a:pathLst>
            </a:custGeom>
            <a:solidFill>
              <a:schemeClr val="accent3"/>
            </a:solidFill>
            <a:ln w="0" cap="flat">
              <a:noFill/>
              <a:prstDash val="solid"/>
              <a:miter/>
            </a:ln>
          </p:spPr>
          <p:txBody>
            <a:bodyPr rtlCol="0" anchor="ctr"/>
            <a:lstStyle/>
            <a:p>
              <a:pPr marL="0" algn="ctr" defTabSz="914400" rtl="0" eaLnBrk="1" latinLnBrk="0" hangingPunct="1"/>
              <a:r>
                <a:rPr lang="en-US" sz="2400" b="1" kern="1200" dirty="0">
                  <a:solidFill>
                    <a:schemeClr val="bg1"/>
                  </a:solidFill>
                  <a:latin typeface="+mn-lt"/>
                  <a:ea typeface="+mn-ea"/>
                  <a:cs typeface="+mn-cs"/>
                </a:rPr>
                <a:t>T</a:t>
              </a:r>
            </a:p>
          </p:txBody>
        </p:sp>
      </p:grpSp>
      <p:grpSp>
        <p:nvGrpSpPr>
          <p:cNvPr id="37" name="Graphic 4">
            <a:extLst>
              <a:ext uri="{FF2B5EF4-FFF2-40B4-BE49-F238E27FC236}">
                <a16:creationId xmlns:a16="http://schemas.microsoft.com/office/drawing/2014/main" id="{815F6237-B728-5C66-B32E-6470C5F515D3}"/>
              </a:ext>
            </a:extLst>
          </p:cNvPr>
          <p:cNvGrpSpPr/>
          <p:nvPr/>
        </p:nvGrpSpPr>
        <p:grpSpPr>
          <a:xfrm>
            <a:off x="2062125" y="1257028"/>
            <a:ext cx="8067845" cy="5105944"/>
            <a:chOff x="675088" y="0"/>
            <a:chExt cx="10839987" cy="6860366"/>
          </a:xfrm>
          <a:solidFill>
            <a:srgbClr val="444444"/>
          </a:solidFill>
        </p:grpSpPr>
        <p:sp>
          <p:nvSpPr>
            <p:cNvPr id="38" name="Freeform: Shape 37">
              <a:extLst>
                <a:ext uri="{FF2B5EF4-FFF2-40B4-BE49-F238E27FC236}">
                  <a16:creationId xmlns:a16="http://schemas.microsoft.com/office/drawing/2014/main" id="{A6842F9D-8FD1-1187-7E19-7061CC82E8AE}"/>
                </a:ext>
              </a:extLst>
            </p:cNvPr>
            <p:cNvSpPr/>
            <p:nvPr/>
          </p:nvSpPr>
          <p:spPr>
            <a:xfrm>
              <a:off x="675088" y="0"/>
              <a:ext cx="5104863" cy="3115125"/>
            </a:xfrm>
            <a:custGeom>
              <a:avLst/>
              <a:gdLst>
                <a:gd name="connsiteX0" fmla="*/ 3210365 w 5104863"/>
                <a:gd name="connsiteY0" fmla="*/ 3115078 h 3115125"/>
                <a:gd name="connsiteX1" fmla="*/ 254953 w 5104863"/>
                <a:gd name="connsiteY1" fmla="*/ 3115078 h 3115125"/>
                <a:gd name="connsiteX2" fmla="*/ 0 w 5104863"/>
                <a:gd name="connsiteY2" fmla="*/ 2860124 h 3115125"/>
                <a:gd name="connsiteX3" fmla="*/ 0 w 5104863"/>
                <a:gd name="connsiteY3" fmla="*/ 1943905 h 3115125"/>
                <a:gd name="connsiteX4" fmla="*/ 38637 w 5104863"/>
                <a:gd name="connsiteY4" fmla="*/ 1943905 h 3115125"/>
                <a:gd name="connsiteX5" fmla="*/ 38637 w 5104863"/>
                <a:gd name="connsiteY5" fmla="*/ 2860124 h 3115125"/>
                <a:gd name="connsiteX6" fmla="*/ 254953 w 5104863"/>
                <a:gd name="connsiteY6" fmla="*/ 3076441 h 3115125"/>
                <a:gd name="connsiteX7" fmla="*/ 3210317 w 5104863"/>
                <a:gd name="connsiteY7" fmla="*/ 3076441 h 3115125"/>
                <a:gd name="connsiteX8" fmla="*/ 3419293 w 5104863"/>
                <a:gd name="connsiteY8" fmla="*/ 2916003 h 3115125"/>
                <a:gd name="connsiteX9" fmla="*/ 4905740 w 5104863"/>
                <a:gd name="connsiteY9" fmla="*/ 1429555 h 3115125"/>
                <a:gd name="connsiteX10" fmla="*/ 5066179 w 5104863"/>
                <a:gd name="connsiteY10" fmla="*/ 1220579 h 3115125"/>
                <a:gd name="connsiteX11" fmla="*/ 5066179 w 5104863"/>
                <a:gd name="connsiteY11" fmla="*/ 254953 h 3115125"/>
                <a:gd name="connsiteX12" fmla="*/ 4849862 w 5104863"/>
                <a:gd name="connsiteY12" fmla="*/ 38637 h 3115125"/>
                <a:gd name="connsiteX13" fmla="*/ 254953 w 5104863"/>
                <a:gd name="connsiteY13" fmla="*/ 38637 h 3115125"/>
                <a:gd name="connsiteX14" fmla="*/ 38637 w 5104863"/>
                <a:gd name="connsiteY14" fmla="*/ 254953 h 3115125"/>
                <a:gd name="connsiteX15" fmla="*/ 38637 w 5104863"/>
                <a:gd name="connsiteY15" fmla="*/ 1171994 h 3115125"/>
                <a:gd name="connsiteX16" fmla="*/ 0 w 5104863"/>
                <a:gd name="connsiteY16" fmla="*/ 1171994 h 3115125"/>
                <a:gd name="connsiteX17" fmla="*/ 0 w 5104863"/>
                <a:gd name="connsiteY17" fmla="*/ 254953 h 3115125"/>
                <a:gd name="connsiteX18" fmla="*/ 254953 w 5104863"/>
                <a:gd name="connsiteY18" fmla="*/ 0 h 3115125"/>
                <a:gd name="connsiteX19" fmla="*/ 4849910 w 5104863"/>
                <a:gd name="connsiteY19" fmla="*/ 0 h 3115125"/>
                <a:gd name="connsiteX20" fmla="*/ 5104864 w 5104863"/>
                <a:gd name="connsiteY20" fmla="*/ 254953 h 3115125"/>
                <a:gd name="connsiteX21" fmla="*/ 5104864 w 5104863"/>
                <a:gd name="connsiteY21" fmla="*/ 1220579 h 3115125"/>
                <a:gd name="connsiteX22" fmla="*/ 4916075 w 5104863"/>
                <a:gd name="connsiteY22" fmla="*/ 1466791 h 3115125"/>
                <a:gd name="connsiteX23" fmla="*/ 3456529 w 5104863"/>
                <a:gd name="connsiteY23" fmla="*/ 2926338 h 3115125"/>
                <a:gd name="connsiteX24" fmla="*/ 3210317 w 5104863"/>
                <a:gd name="connsiteY24" fmla="*/ 3115126 h 311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04863" h="3115125">
                  <a:moveTo>
                    <a:pt x="3210365" y="3115078"/>
                  </a:moveTo>
                  <a:lnTo>
                    <a:pt x="254953" y="3115078"/>
                  </a:lnTo>
                  <a:cubicBezTo>
                    <a:pt x="114364" y="3115078"/>
                    <a:pt x="0" y="3000713"/>
                    <a:pt x="0" y="2860124"/>
                  </a:cubicBezTo>
                  <a:lnTo>
                    <a:pt x="0" y="1943905"/>
                  </a:lnTo>
                  <a:lnTo>
                    <a:pt x="38637" y="1943905"/>
                  </a:lnTo>
                  <a:lnTo>
                    <a:pt x="38637" y="2860124"/>
                  </a:lnTo>
                  <a:cubicBezTo>
                    <a:pt x="38637" y="2979415"/>
                    <a:pt x="135663" y="3076441"/>
                    <a:pt x="254953" y="3076441"/>
                  </a:cubicBezTo>
                  <a:lnTo>
                    <a:pt x="3210317" y="3076441"/>
                  </a:lnTo>
                  <a:cubicBezTo>
                    <a:pt x="3307198" y="3076441"/>
                    <a:pt x="3393116" y="3010469"/>
                    <a:pt x="3419293" y="2916003"/>
                  </a:cubicBezTo>
                  <a:cubicBezTo>
                    <a:pt x="3618078" y="2197941"/>
                    <a:pt x="4187679" y="1628340"/>
                    <a:pt x="4905740" y="1429555"/>
                  </a:cubicBezTo>
                  <a:cubicBezTo>
                    <a:pt x="5000207" y="1403379"/>
                    <a:pt x="5066179" y="1317461"/>
                    <a:pt x="5066179" y="1220579"/>
                  </a:cubicBezTo>
                  <a:lnTo>
                    <a:pt x="5066179" y="254953"/>
                  </a:lnTo>
                  <a:cubicBezTo>
                    <a:pt x="5066179" y="135663"/>
                    <a:pt x="4969152" y="38637"/>
                    <a:pt x="4849862" y="38637"/>
                  </a:cubicBezTo>
                  <a:lnTo>
                    <a:pt x="254953" y="38637"/>
                  </a:lnTo>
                  <a:cubicBezTo>
                    <a:pt x="135663" y="38637"/>
                    <a:pt x="38637" y="135663"/>
                    <a:pt x="38637" y="254953"/>
                  </a:cubicBezTo>
                  <a:lnTo>
                    <a:pt x="38637" y="1171994"/>
                  </a:lnTo>
                  <a:lnTo>
                    <a:pt x="0" y="1171994"/>
                  </a:lnTo>
                  <a:lnTo>
                    <a:pt x="0" y="254953"/>
                  </a:lnTo>
                  <a:cubicBezTo>
                    <a:pt x="0" y="114364"/>
                    <a:pt x="114364" y="0"/>
                    <a:pt x="254953" y="0"/>
                  </a:cubicBezTo>
                  <a:lnTo>
                    <a:pt x="4849910" y="0"/>
                  </a:lnTo>
                  <a:cubicBezTo>
                    <a:pt x="4990499" y="0"/>
                    <a:pt x="5104864" y="114364"/>
                    <a:pt x="5104864" y="254953"/>
                  </a:cubicBezTo>
                  <a:lnTo>
                    <a:pt x="5104864" y="1220579"/>
                  </a:lnTo>
                  <a:cubicBezTo>
                    <a:pt x="5104864" y="1334750"/>
                    <a:pt x="5027252" y="1436027"/>
                    <a:pt x="4916075" y="1466791"/>
                  </a:cubicBezTo>
                  <a:cubicBezTo>
                    <a:pt x="4211005" y="1662003"/>
                    <a:pt x="3651740" y="2221268"/>
                    <a:pt x="3456529" y="2926338"/>
                  </a:cubicBezTo>
                  <a:cubicBezTo>
                    <a:pt x="3425764" y="3037466"/>
                    <a:pt x="3324488" y="3115126"/>
                    <a:pt x="3210317" y="3115126"/>
                  </a:cubicBezTo>
                  <a:close/>
                </a:path>
              </a:pathLst>
            </a:custGeom>
            <a:solidFill>
              <a:srgbClr val="444444"/>
            </a:solidFill>
            <a:ln w="0" cap="flat">
              <a:noFill/>
              <a:prstDash val="solid"/>
              <a:miter/>
            </a:ln>
          </p:spPr>
          <p:txBody>
            <a:bodyPr rtlCol="0" anchor="ctr"/>
            <a:lstStyle/>
            <a:p>
              <a:endParaRPr lang="en-US" sz="1800" kern="1200" dirty="0">
                <a:solidFill>
                  <a:schemeClr val="lt1"/>
                </a:solidFill>
                <a:latin typeface="+mn-lt"/>
                <a:ea typeface="+mn-ea"/>
                <a:cs typeface="+mn-cs"/>
              </a:endParaRPr>
            </a:p>
          </p:txBody>
        </p:sp>
        <p:sp>
          <p:nvSpPr>
            <p:cNvPr id="39" name="Freeform: Shape 38">
              <a:extLst>
                <a:ext uri="{FF2B5EF4-FFF2-40B4-BE49-F238E27FC236}">
                  <a16:creationId xmlns:a16="http://schemas.microsoft.com/office/drawing/2014/main" id="{08F072AA-FBE0-A1A2-B90D-60556B60DF7B}"/>
                </a:ext>
              </a:extLst>
            </p:cNvPr>
            <p:cNvSpPr/>
            <p:nvPr/>
          </p:nvSpPr>
          <p:spPr>
            <a:xfrm>
              <a:off x="675088" y="3745240"/>
              <a:ext cx="5104863" cy="3115125"/>
            </a:xfrm>
            <a:custGeom>
              <a:avLst/>
              <a:gdLst>
                <a:gd name="connsiteX0" fmla="*/ 4849910 w 5104863"/>
                <a:gd name="connsiteY0" fmla="*/ 3115078 h 3115125"/>
                <a:gd name="connsiteX1" fmla="*/ 254953 w 5104863"/>
                <a:gd name="connsiteY1" fmla="*/ 3115078 h 3115125"/>
                <a:gd name="connsiteX2" fmla="*/ 0 w 5104863"/>
                <a:gd name="connsiteY2" fmla="*/ 2860124 h 3115125"/>
                <a:gd name="connsiteX3" fmla="*/ 0 w 5104863"/>
                <a:gd name="connsiteY3" fmla="*/ 1943084 h 3115125"/>
                <a:gd name="connsiteX4" fmla="*/ 38637 w 5104863"/>
                <a:gd name="connsiteY4" fmla="*/ 1943084 h 3115125"/>
                <a:gd name="connsiteX5" fmla="*/ 38637 w 5104863"/>
                <a:gd name="connsiteY5" fmla="*/ 2860124 h 3115125"/>
                <a:gd name="connsiteX6" fmla="*/ 254953 w 5104863"/>
                <a:gd name="connsiteY6" fmla="*/ 3076441 h 3115125"/>
                <a:gd name="connsiteX7" fmla="*/ 4849910 w 5104863"/>
                <a:gd name="connsiteY7" fmla="*/ 3076441 h 3115125"/>
                <a:gd name="connsiteX8" fmla="*/ 5066227 w 5104863"/>
                <a:gd name="connsiteY8" fmla="*/ 2860124 h 3115125"/>
                <a:gd name="connsiteX9" fmla="*/ 5066227 w 5104863"/>
                <a:gd name="connsiteY9" fmla="*/ 1894499 h 3115125"/>
                <a:gd name="connsiteX10" fmla="*/ 4905788 w 5104863"/>
                <a:gd name="connsiteY10" fmla="*/ 1685523 h 3115125"/>
                <a:gd name="connsiteX11" fmla="*/ 3419341 w 5104863"/>
                <a:gd name="connsiteY11" fmla="*/ 199075 h 3115125"/>
                <a:gd name="connsiteX12" fmla="*/ 3210365 w 5104863"/>
                <a:gd name="connsiteY12" fmla="*/ 38637 h 3115125"/>
                <a:gd name="connsiteX13" fmla="*/ 254953 w 5104863"/>
                <a:gd name="connsiteY13" fmla="*/ 38637 h 3115125"/>
                <a:gd name="connsiteX14" fmla="*/ 38637 w 5104863"/>
                <a:gd name="connsiteY14" fmla="*/ 254954 h 3115125"/>
                <a:gd name="connsiteX15" fmla="*/ 38637 w 5104863"/>
                <a:gd name="connsiteY15" fmla="*/ 1171173 h 3115125"/>
                <a:gd name="connsiteX16" fmla="*/ 0 w 5104863"/>
                <a:gd name="connsiteY16" fmla="*/ 1171173 h 3115125"/>
                <a:gd name="connsiteX17" fmla="*/ 0 w 5104863"/>
                <a:gd name="connsiteY17" fmla="*/ 254954 h 3115125"/>
                <a:gd name="connsiteX18" fmla="*/ 254953 w 5104863"/>
                <a:gd name="connsiteY18" fmla="*/ 0 h 3115125"/>
                <a:gd name="connsiteX19" fmla="*/ 3210317 w 5104863"/>
                <a:gd name="connsiteY19" fmla="*/ 0 h 3115125"/>
                <a:gd name="connsiteX20" fmla="*/ 3456529 w 5104863"/>
                <a:gd name="connsiteY20" fmla="*/ 188788 h 3115125"/>
                <a:gd name="connsiteX21" fmla="*/ 4916075 w 5104863"/>
                <a:gd name="connsiteY21" fmla="*/ 1648335 h 3115125"/>
                <a:gd name="connsiteX22" fmla="*/ 5104864 w 5104863"/>
                <a:gd name="connsiteY22" fmla="*/ 1894547 h 3115125"/>
                <a:gd name="connsiteX23" fmla="*/ 5104864 w 5104863"/>
                <a:gd name="connsiteY23" fmla="*/ 2860172 h 3115125"/>
                <a:gd name="connsiteX24" fmla="*/ 4849910 w 5104863"/>
                <a:gd name="connsiteY24" fmla="*/ 3115126 h 311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04863" h="3115125">
                  <a:moveTo>
                    <a:pt x="4849910" y="3115078"/>
                  </a:moveTo>
                  <a:lnTo>
                    <a:pt x="254953" y="3115078"/>
                  </a:lnTo>
                  <a:cubicBezTo>
                    <a:pt x="114364" y="3115078"/>
                    <a:pt x="0" y="3000714"/>
                    <a:pt x="0" y="2860124"/>
                  </a:cubicBezTo>
                  <a:lnTo>
                    <a:pt x="0" y="1943084"/>
                  </a:lnTo>
                  <a:lnTo>
                    <a:pt x="38637" y="1943084"/>
                  </a:lnTo>
                  <a:lnTo>
                    <a:pt x="38637" y="2860124"/>
                  </a:lnTo>
                  <a:cubicBezTo>
                    <a:pt x="38637" y="2979415"/>
                    <a:pt x="135663" y="3076441"/>
                    <a:pt x="254953" y="3076441"/>
                  </a:cubicBezTo>
                  <a:lnTo>
                    <a:pt x="4849910" y="3076441"/>
                  </a:lnTo>
                  <a:cubicBezTo>
                    <a:pt x="4969201" y="3076441"/>
                    <a:pt x="5066227" y="2979415"/>
                    <a:pt x="5066227" y="2860124"/>
                  </a:cubicBezTo>
                  <a:lnTo>
                    <a:pt x="5066227" y="1894499"/>
                  </a:lnTo>
                  <a:cubicBezTo>
                    <a:pt x="5066227" y="1797617"/>
                    <a:pt x="5000255" y="1711699"/>
                    <a:pt x="4905788" y="1685523"/>
                  </a:cubicBezTo>
                  <a:cubicBezTo>
                    <a:pt x="4187727" y="1486689"/>
                    <a:pt x="3618126" y="917137"/>
                    <a:pt x="3419341" y="199075"/>
                  </a:cubicBezTo>
                  <a:cubicBezTo>
                    <a:pt x="3393165" y="104609"/>
                    <a:pt x="3307246" y="38637"/>
                    <a:pt x="3210365" y="38637"/>
                  </a:cubicBezTo>
                  <a:lnTo>
                    <a:pt x="254953" y="38637"/>
                  </a:lnTo>
                  <a:cubicBezTo>
                    <a:pt x="135663" y="38637"/>
                    <a:pt x="38637" y="135663"/>
                    <a:pt x="38637" y="254954"/>
                  </a:cubicBezTo>
                  <a:lnTo>
                    <a:pt x="38637" y="1171173"/>
                  </a:lnTo>
                  <a:lnTo>
                    <a:pt x="0" y="1171173"/>
                  </a:lnTo>
                  <a:lnTo>
                    <a:pt x="0" y="254954"/>
                  </a:lnTo>
                  <a:cubicBezTo>
                    <a:pt x="0" y="114364"/>
                    <a:pt x="114364" y="0"/>
                    <a:pt x="254953" y="0"/>
                  </a:cubicBezTo>
                  <a:lnTo>
                    <a:pt x="3210317" y="0"/>
                  </a:lnTo>
                  <a:cubicBezTo>
                    <a:pt x="3324488" y="0"/>
                    <a:pt x="3425764" y="77611"/>
                    <a:pt x="3456529" y="188788"/>
                  </a:cubicBezTo>
                  <a:cubicBezTo>
                    <a:pt x="3651740" y="893858"/>
                    <a:pt x="4211005" y="1453123"/>
                    <a:pt x="4916075" y="1648335"/>
                  </a:cubicBezTo>
                  <a:cubicBezTo>
                    <a:pt x="5027204" y="1679099"/>
                    <a:pt x="5104864" y="1780327"/>
                    <a:pt x="5104864" y="1894547"/>
                  </a:cubicBezTo>
                  <a:lnTo>
                    <a:pt x="5104864" y="2860172"/>
                  </a:lnTo>
                  <a:cubicBezTo>
                    <a:pt x="5104864" y="3000762"/>
                    <a:pt x="4990499" y="3115126"/>
                    <a:pt x="4849910" y="3115126"/>
                  </a:cubicBezTo>
                  <a:close/>
                </a:path>
              </a:pathLst>
            </a:custGeom>
            <a:solidFill>
              <a:srgbClr val="444444"/>
            </a:solidFill>
            <a:ln w="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568AFBD-7EC7-071E-1331-8D08665F13AD}"/>
                </a:ext>
              </a:extLst>
            </p:cNvPr>
            <p:cNvSpPr/>
            <p:nvPr/>
          </p:nvSpPr>
          <p:spPr>
            <a:xfrm>
              <a:off x="6410115" y="0"/>
              <a:ext cx="5104911" cy="3115077"/>
            </a:xfrm>
            <a:custGeom>
              <a:avLst/>
              <a:gdLst>
                <a:gd name="connsiteX0" fmla="*/ 4849959 w 5104911"/>
                <a:gd name="connsiteY0" fmla="*/ 3115078 h 3115077"/>
                <a:gd name="connsiteX1" fmla="*/ 1894546 w 5104911"/>
                <a:gd name="connsiteY1" fmla="*/ 3115078 h 3115077"/>
                <a:gd name="connsiteX2" fmla="*/ 1648335 w 5104911"/>
                <a:gd name="connsiteY2" fmla="*/ 2926289 h 3115077"/>
                <a:gd name="connsiteX3" fmla="*/ 188788 w 5104911"/>
                <a:gd name="connsiteY3" fmla="*/ 1466743 h 3115077"/>
                <a:gd name="connsiteX4" fmla="*/ 0 w 5104911"/>
                <a:gd name="connsiteY4" fmla="*/ 1220531 h 3115077"/>
                <a:gd name="connsiteX5" fmla="*/ 0 w 5104911"/>
                <a:gd name="connsiteY5" fmla="*/ 254953 h 3115077"/>
                <a:gd name="connsiteX6" fmla="*/ 254953 w 5104911"/>
                <a:gd name="connsiteY6" fmla="*/ 0 h 3115077"/>
                <a:gd name="connsiteX7" fmla="*/ 4849910 w 5104911"/>
                <a:gd name="connsiteY7" fmla="*/ 0 h 3115077"/>
                <a:gd name="connsiteX8" fmla="*/ 5104864 w 5104911"/>
                <a:gd name="connsiteY8" fmla="*/ 254953 h 3115077"/>
                <a:gd name="connsiteX9" fmla="*/ 5104864 w 5104911"/>
                <a:gd name="connsiteY9" fmla="*/ 1171994 h 3115077"/>
                <a:gd name="connsiteX10" fmla="*/ 5066227 w 5104911"/>
                <a:gd name="connsiteY10" fmla="*/ 1171994 h 3115077"/>
                <a:gd name="connsiteX11" fmla="*/ 5066227 w 5104911"/>
                <a:gd name="connsiteY11" fmla="*/ 254953 h 3115077"/>
                <a:gd name="connsiteX12" fmla="*/ 4849910 w 5104911"/>
                <a:gd name="connsiteY12" fmla="*/ 38637 h 3115077"/>
                <a:gd name="connsiteX13" fmla="*/ 254953 w 5104911"/>
                <a:gd name="connsiteY13" fmla="*/ 38637 h 3115077"/>
                <a:gd name="connsiteX14" fmla="*/ 38637 w 5104911"/>
                <a:gd name="connsiteY14" fmla="*/ 254953 h 3115077"/>
                <a:gd name="connsiteX15" fmla="*/ 38637 w 5104911"/>
                <a:gd name="connsiteY15" fmla="*/ 1220579 h 3115077"/>
                <a:gd name="connsiteX16" fmla="*/ 199075 w 5104911"/>
                <a:gd name="connsiteY16" fmla="*/ 1429555 h 3115077"/>
                <a:gd name="connsiteX17" fmla="*/ 1685571 w 5104911"/>
                <a:gd name="connsiteY17" fmla="*/ 2916003 h 3115077"/>
                <a:gd name="connsiteX18" fmla="*/ 1894546 w 5104911"/>
                <a:gd name="connsiteY18" fmla="*/ 3076441 h 3115077"/>
                <a:gd name="connsiteX19" fmla="*/ 4849959 w 5104911"/>
                <a:gd name="connsiteY19" fmla="*/ 3076441 h 3115077"/>
                <a:gd name="connsiteX20" fmla="*/ 5066275 w 5104911"/>
                <a:gd name="connsiteY20" fmla="*/ 2860124 h 3115077"/>
                <a:gd name="connsiteX21" fmla="*/ 5066275 w 5104911"/>
                <a:gd name="connsiteY21" fmla="*/ 1943905 h 3115077"/>
                <a:gd name="connsiteX22" fmla="*/ 5104912 w 5104911"/>
                <a:gd name="connsiteY22" fmla="*/ 1943905 h 3115077"/>
                <a:gd name="connsiteX23" fmla="*/ 5104912 w 5104911"/>
                <a:gd name="connsiteY23" fmla="*/ 2860124 h 3115077"/>
                <a:gd name="connsiteX24" fmla="*/ 4849959 w 5104911"/>
                <a:gd name="connsiteY24" fmla="*/ 3115078 h 311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04911" h="3115077">
                  <a:moveTo>
                    <a:pt x="4849959" y="3115078"/>
                  </a:moveTo>
                  <a:lnTo>
                    <a:pt x="1894546" y="3115078"/>
                  </a:lnTo>
                  <a:cubicBezTo>
                    <a:pt x="1780376" y="3115078"/>
                    <a:pt x="1679099" y="3037466"/>
                    <a:pt x="1648335" y="2926289"/>
                  </a:cubicBezTo>
                  <a:cubicBezTo>
                    <a:pt x="1453123" y="2221219"/>
                    <a:pt x="893858" y="1661954"/>
                    <a:pt x="188788" y="1466743"/>
                  </a:cubicBezTo>
                  <a:cubicBezTo>
                    <a:pt x="77611" y="1435978"/>
                    <a:pt x="0" y="1334750"/>
                    <a:pt x="0" y="1220531"/>
                  </a:cubicBezTo>
                  <a:lnTo>
                    <a:pt x="0" y="254953"/>
                  </a:lnTo>
                  <a:cubicBezTo>
                    <a:pt x="0" y="114364"/>
                    <a:pt x="114364" y="0"/>
                    <a:pt x="254953" y="0"/>
                  </a:cubicBezTo>
                  <a:lnTo>
                    <a:pt x="4849910" y="0"/>
                  </a:lnTo>
                  <a:cubicBezTo>
                    <a:pt x="4990500" y="0"/>
                    <a:pt x="5104864" y="114364"/>
                    <a:pt x="5104864" y="254953"/>
                  </a:cubicBezTo>
                  <a:lnTo>
                    <a:pt x="5104864" y="1171994"/>
                  </a:lnTo>
                  <a:lnTo>
                    <a:pt x="5066227" y="1171994"/>
                  </a:lnTo>
                  <a:lnTo>
                    <a:pt x="5066227" y="254953"/>
                  </a:lnTo>
                  <a:cubicBezTo>
                    <a:pt x="5066227" y="135663"/>
                    <a:pt x="4969201" y="38637"/>
                    <a:pt x="4849910" y="38637"/>
                  </a:cubicBezTo>
                  <a:lnTo>
                    <a:pt x="254953" y="38637"/>
                  </a:lnTo>
                  <a:cubicBezTo>
                    <a:pt x="135663" y="38637"/>
                    <a:pt x="38637" y="135663"/>
                    <a:pt x="38637" y="254953"/>
                  </a:cubicBezTo>
                  <a:lnTo>
                    <a:pt x="38637" y="1220579"/>
                  </a:lnTo>
                  <a:cubicBezTo>
                    <a:pt x="38637" y="1317461"/>
                    <a:pt x="104608" y="1403379"/>
                    <a:pt x="199075" y="1429555"/>
                  </a:cubicBezTo>
                  <a:cubicBezTo>
                    <a:pt x="917136" y="1628389"/>
                    <a:pt x="1486737" y="2197941"/>
                    <a:pt x="1685571" y="2916003"/>
                  </a:cubicBezTo>
                  <a:cubicBezTo>
                    <a:pt x="1711699" y="3010469"/>
                    <a:pt x="1797665" y="3076441"/>
                    <a:pt x="1894546" y="3076441"/>
                  </a:cubicBezTo>
                  <a:lnTo>
                    <a:pt x="4849959" y="3076441"/>
                  </a:lnTo>
                  <a:cubicBezTo>
                    <a:pt x="4969249" y="3076441"/>
                    <a:pt x="5066275" y="2979415"/>
                    <a:pt x="5066275" y="2860124"/>
                  </a:cubicBezTo>
                  <a:lnTo>
                    <a:pt x="5066275" y="1943905"/>
                  </a:lnTo>
                  <a:lnTo>
                    <a:pt x="5104912" y="1943905"/>
                  </a:lnTo>
                  <a:lnTo>
                    <a:pt x="5104912" y="2860124"/>
                  </a:lnTo>
                  <a:cubicBezTo>
                    <a:pt x="5104912" y="3000713"/>
                    <a:pt x="4990548" y="3115078"/>
                    <a:pt x="4849959" y="3115078"/>
                  </a:cubicBezTo>
                  <a:close/>
                </a:path>
              </a:pathLst>
            </a:custGeom>
            <a:solidFill>
              <a:srgbClr val="444444"/>
            </a:solidFill>
            <a:ln w="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EAD6C1A-A218-6299-4BA7-F454C248CE7C}"/>
                </a:ext>
              </a:extLst>
            </p:cNvPr>
            <p:cNvSpPr/>
            <p:nvPr/>
          </p:nvSpPr>
          <p:spPr>
            <a:xfrm>
              <a:off x="6410163" y="3745192"/>
              <a:ext cx="5104911" cy="3115125"/>
            </a:xfrm>
            <a:custGeom>
              <a:avLst/>
              <a:gdLst>
                <a:gd name="connsiteX0" fmla="*/ 4849910 w 5104911"/>
                <a:gd name="connsiteY0" fmla="*/ 3115126 h 3115125"/>
                <a:gd name="connsiteX1" fmla="*/ 254953 w 5104911"/>
                <a:gd name="connsiteY1" fmla="*/ 3115126 h 3115125"/>
                <a:gd name="connsiteX2" fmla="*/ 0 w 5104911"/>
                <a:gd name="connsiteY2" fmla="*/ 2860172 h 3115125"/>
                <a:gd name="connsiteX3" fmla="*/ 0 w 5104911"/>
                <a:gd name="connsiteY3" fmla="*/ 1894547 h 3115125"/>
                <a:gd name="connsiteX4" fmla="*/ 188788 w 5104911"/>
                <a:gd name="connsiteY4" fmla="*/ 1648335 h 3115125"/>
                <a:gd name="connsiteX5" fmla="*/ 1648335 w 5104911"/>
                <a:gd name="connsiteY5" fmla="*/ 188788 h 3115125"/>
                <a:gd name="connsiteX6" fmla="*/ 1894546 w 5104911"/>
                <a:gd name="connsiteY6" fmla="*/ 0 h 3115125"/>
                <a:gd name="connsiteX7" fmla="*/ 4849959 w 5104911"/>
                <a:gd name="connsiteY7" fmla="*/ 0 h 3115125"/>
                <a:gd name="connsiteX8" fmla="*/ 5104912 w 5104911"/>
                <a:gd name="connsiteY8" fmla="*/ 254954 h 3115125"/>
                <a:gd name="connsiteX9" fmla="*/ 5104912 w 5104911"/>
                <a:gd name="connsiteY9" fmla="*/ 1171173 h 3115125"/>
                <a:gd name="connsiteX10" fmla="*/ 5066275 w 5104911"/>
                <a:gd name="connsiteY10" fmla="*/ 1171173 h 3115125"/>
                <a:gd name="connsiteX11" fmla="*/ 5066275 w 5104911"/>
                <a:gd name="connsiteY11" fmla="*/ 254954 h 3115125"/>
                <a:gd name="connsiteX12" fmla="*/ 4849959 w 5104911"/>
                <a:gd name="connsiteY12" fmla="*/ 38637 h 3115125"/>
                <a:gd name="connsiteX13" fmla="*/ 1894546 w 5104911"/>
                <a:gd name="connsiteY13" fmla="*/ 38637 h 3115125"/>
                <a:gd name="connsiteX14" fmla="*/ 1685571 w 5104911"/>
                <a:gd name="connsiteY14" fmla="*/ 199075 h 3115125"/>
                <a:gd name="connsiteX15" fmla="*/ 199075 w 5104911"/>
                <a:gd name="connsiteY15" fmla="*/ 1685523 h 3115125"/>
                <a:gd name="connsiteX16" fmla="*/ 38637 w 5104911"/>
                <a:gd name="connsiteY16" fmla="*/ 1894499 h 3115125"/>
                <a:gd name="connsiteX17" fmla="*/ 38637 w 5104911"/>
                <a:gd name="connsiteY17" fmla="*/ 2860125 h 3115125"/>
                <a:gd name="connsiteX18" fmla="*/ 254953 w 5104911"/>
                <a:gd name="connsiteY18" fmla="*/ 3076441 h 3115125"/>
                <a:gd name="connsiteX19" fmla="*/ 4849910 w 5104911"/>
                <a:gd name="connsiteY19" fmla="*/ 3076441 h 3115125"/>
                <a:gd name="connsiteX20" fmla="*/ 5066227 w 5104911"/>
                <a:gd name="connsiteY20" fmla="*/ 2860125 h 3115125"/>
                <a:gd name="connsiteX21" fmla="*/ 5066227 w 5104911"/>
                <a:gd name="connsiteY21" fmla="*/ 1943084 h 3115125"/>
                <a:gd name="connsiteX22" fmla="*/ 5104864 w 5104911"/>
                <a:gd name="connsiteY22" fmla="*/ 1943084 h 3115125"/>
                <a:gd name="connsiteX23" fmla="*/ 5104864 w 5104911"/>
                <a:gd name="connsiteY23" fmla="*/ 2860125 h 3115125"/>
                <a:gd name="connsiteX24" fmla="*/ 4849910 w 5104911"/>
                <a:gd name="connsiteY24" fmla="*/ 3115078 h 311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04911" h="3115125">
                  <a:moveTo>
                    <a:pt x="4849910" y="3115126"/>
                  </a:moveTo>
                  <a:lnTo>
                    <a:pt x="254953" y="3115126"/>
                  </a:lnTo>
                  <a:cubicBezTo>
                    <a:pt x="114364" y="3115126"/>
                    <a:pt x="0" y="3000762"/>
                    <a:pt x="0" y="2860172"/>
                  </a:cubicBezTo>
                  <a:lnTo>
                    <a:pt x="0" y="1894547"/>
                  </a:lnTo>
                  <a:cubicBezTo>
                    <a:pt x="0" y="1780376"/>
                    <a:pt x="77611" y="1679099"/>
                    <a:pt x="188788" y="1648335"/>
                  </a:cubicBezTo>
                  <a:cubicBezTo>
                    <a:pt x="893858" y="1453123"/>
                    <a:pt x="1453123" y="893858"/>
                    <a:pt x="1648335" y="188788"/>
                  </a:cubicBezTo>
                  <a:cubicBezTo>
                    <a:pt x="1679099" y="77660"/>
                    <a:pt x="1780327" y="0"/>
                    <a:pt x="1894546" y="0"/>
                  </a:cubicBezTo>
                  <a:lnTo>
                    <a:pt x="4849959" y="0"/>
                  </a:lnTo>
                  <a:cubicBezTo>
                    <a:pt x="4990547" y="0"/>
                    <a:pt x="5104912" y="114365"/>
                    <a:pt x="5104912" y="254954"/>
                  </a:cubicBezTo>
                  <a:lnTo>
                    <a:pt x="5104912" y="1171173"/>
                  </a:lnTo>
                  <a:lnTo>
                    <a:pt x="5066275" y="1171173"/>
                  </a:lnTo>
                  <a:lnTo>
                    <a:pt x="5066275" y="254954"/>
                  </a:lnTo>
                  <a:cubicBezTo>
                    <a:pt x="5066275" y="135663"/>
                    <a:pt x="4969249" y="38637"/>
                    <a:pt x="4849959" y="38637"/>
                  </a:cubicBezTo>
                  <a:lnTo>
                    <a:pt x="1894546" y="38637"/>
                  </a:lnTo>
                  <a:cubicBezTo>
                    <a:pt x="1797665" y="38637"/>
                    <a:pt x="1711747" y="104609"/>
                    <a:pt x="1685571" y="199075"/>
                  </a:cubicBezTo>
                  <a:cubicBezTo>
                    <a:pt x="1486737" y="917137"/>
                    <a:pt x="917136" y="1486738"/>
                    <a:pt x="199075" y="1685523"/>
                  </a:cubicBezTo>
                  <a:cubicBezTo>
                    <a:pt x="104608" y="1711651"/>
                    <a:pt x="38637" y="1797617"/>
                    <a:pt x="38637" y="1894499"/>
                  </a:cubicBezTo>
                  <a:lnTo>
                    <a:pt x="38637" y="2860125"/>
                  </a:lnTo>
                  <a:cubicBezTo>
                    <a:pt x="38637" y="2979415"/>
                    <a:pt x="135663" y="3076441"/>
                    <a:pt x="254953" y="3076441"/>
                  </a:cubicBezTo>
                  <a:lnTo>
                    <a:pt x="4849910" y="3076441"/>
                  </a:lnTo>
                  <a:cubicBezTo>
                    <a:pt x="4969201" y="3076441"/>
                    <a:pt x="5066227" y="2979415"/>
                    <a:pt x="5066227" y="2860125"/>
                  </a:cubicBezTo>
                  <a:lnTo>
                    <a:pt x="5066227" y="1943084"/>
                  </a:lnTo>
                  <a:lnTo>
                    <a:pt x="5104864" y="1943084"/>
                  </a:lnTo>
                  <a:lnTo>
                    <a:pt x="5104864" y="2860125"/>
                  </a:lnTo>
                  <a:cubicBezTo>
                    <a:pt x="5104864" y="3000714"/>
                    <a:pt x="4990500" y="3115078"/>
                    <a:pt x="4849910" y="3115078"/>
                  </a:cubicBezTo>
                  <a:close/>
                </a:path>
              </a:pathLst>
            </a:custGeom>
            <a:solidFill>
              <a:srgbClr val="444444"/>
            </a:solidFill>
            <a:ln w="0" cap="flat">
              <a:noFill/>
              <a:prstDash val="solid"/>
              <a:miter/>
            </a:ln>
          </p:spPr>
          <p:txBody>
            <a:bodyPr rtlCol="0" anchor="ctr"/>
            <a:lstStyle/>
            <a:p>
              <a:endParaRPr lang="en-US" dirty="0"/>
            </a:p>
          </p:txBody>
        </p:sp>
      </p:grpSp>
      <p:sp>
        <p:nvSpPr>
          <p:cNvPr id="44" name="Content Placeholder 43">
            <a:extLst>
              <a:ext uri="{FF2B5EF4-FFF2-40B4-BE49-F238E27FC236}">
                <a16:creationId xmlns:a16="http://schemas.microsoft.com/office/drawing/2014/main" id="{375F238E-ED66-33E2-133C-29B6A21D5BB2}"/>
              </a:ext>
            </a:extLst>
          </p:cNvPr>
          <p:cNvSpPr>
            <a:spLocks noGrp="1"/>
          </p:cNvSpPr>
          <p:nvPr userDrawn="1">
            <p:ph sz="quarter" idx="21" hasCustomPrompt="1"/>
          </p:nvPr>
        </p:nvSpPr>
        <p:spPr>
          <a:xfrm>
            <a:off x="7670800" y="4878144"/>
            <a:ext cx="2133600" cy="1206500"/>
          </a:xfrm>
        </p:spPr>
        <p:txBody>
          <a:bodyPr>
            <a:normAutofit/>
          </a:bodyPr>
          <a:lstStyle>
            <a:lvl3pPr marL="0" indent="0" algn="r">
              <a:buNone/>
              <a:defRPr sz="1200">
                <a:solidFill>
                  <a:schemeClr val="tx1"/>
                </a:solidFill>
              </a:defRPr>
            </a:lvl3pPr>
          </a:lstStyle>
          <a:p>
            <a:pPr lvl="2"/>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8" name="Content Placeholder 43">
            <a:extLst>
              <a:ext uri="{FF2B5EF4-FFF2-40B4-BE49-F238E27FC236}">
                <a16:creationId xmlns:a16="http://schemas.microsoft.com/office/drawing/2014/main" id="{8CB54096-B97E-6200-E51C-1469A24C140E}"/>
              </a:ext>
            </a:extLst>
          </p:cNvPr>
          <p:cNvSpPr>
            <a:spLocks noGrp="1"/>
          </p:cNvSpPr>
          <p:nvPr userDrawn="1">
            <p:ph sz="quarter" idx="22" hasCustomPrompt="1"/>
          </p:nvPr>
        </p:nvSpPr>
        <p:spPr>
          <a:xfrm>
            <a:off x="7670800" y="1994019"/>
            <a:ext cx="2133600" cy="1206500"/>
          </a:xfrm>
        </p:spPr>
        <p:txBody>
          <a:bodyPr>
            <a:normAutofit/>
          </a:bodyPr>
          <a:lstStyle>
            <a:lvl3pPr marL="0" indent="0" algn="r">
              <a:buNone/>
              <a:defRPr sz="1200">
                <a:solidFill>
                  <a:schemeClr val="tx1"/>
                </a:solidFill>
              </a:defRPr>
            </a:lvl3pPr>
          </a:lstStyle>
          <a:p>
            <a:pPr lvl="2"/>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60" name="Text Placeholder 9">
            <a:extLst>
              <a:ext uri="{FF2B5EF4-FFF2-40B4-BE49-F238E27FC236}">
                <a16:creationId xmlns:a16="http://schemas.microsoft.com/office/drawing/2014/main" id="{73B9B9B1-91E0-F80F-4FAD-0E4454236933}"/>
              </a:ext>
            </a:extLst>
          </p:cNvPr>
          <p:cNvSpPr>
            <a:spLocks noGrp="1"/>
          </p:cNvSpPr>
          <p:nvPr>
            <p:ph type="body" sz="quarter" idx="23" hasCustomPrompt="1"/>
          </p:nvPr>
        </p:nvSpPr>
        <p:spPr>
          <a:xfrm>
            <a:off x="5029516" y="3294755"/>
            <a:ext cx="2196784" cy="984885"/>
          </a:xfrm>
        </p:spPr>
        <p:txBody>
          <a:bodyPr wrap="square">
            <a:spAutoFit/>
          </a:bodyPr>
          <a:lstStyle>
            <a:lvl1pPr algn="ctr">
              <a:defRPr sz="3200" b="1">
                <a:solidFill>
                  <a:schemeClr val="tx1"/>
                </a:solidFill>
              </a:defRPr>
            </a:lvl1pPr>
          </a:lstStyle>
          <a:p>
            <a:pPr lvl="0"/>
            <a:r>
              <a:rPr lang="en-US" dirty="0"/>
              <a:t>SWOT ANALYSIS</a:t>
            </a:r>
          </a:p>
        </p:txBody>
      </p:sp>
    </p:spTree>
    <p:extLst>
      <p:ext uri="{BB962C8B-B14F-4D97-AF65-F5344CB8AC3E}">
        <p14:creationId xmlns:p14="http://schemas.microsoft.com/office/powerpoint/2010/main" val="2012185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WOT">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1778573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6B02BBE7-90B4-C67C-C266-2057B4072F1E}"/>
              </a:ext>
            </a:extLst>
          </p:cNvPr>
          <p:cNvSpPr/>
          <p:nvPr userDrawn="1"/>
        </p:nvSpPr>
        <p:spPr>
          <a:xfrm>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6" name="Google Shape;143;p43">
            <a:extLst>
              <a:ext uri="{FF2B5EF4-FFF2-40B4-BE49-F238E27FC236}">
                <a16:creationId xmlns:a16="http://schemas.microsoft.com/office/drawing/2014/main" id="{EAE2FFA9-656F-D392-1BE9-74B7053A601A}"/>
              </a:ext>
            </a:extLst>
          </p:cNvPr>
          <p:cNvSpPr/>
          <p:nvPr userDrawn="1"/>
        </p:nvSpPr>
        <p:spPr>
          <a:xfrm>
            <a:off x="736600" y="1225189"/>
            <a:ext cx="3505200"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7" name="Google Shape;143;p43">
            <a:extLst>
              <a:ext uri="{FF2B5EF4-FFF2-40B4-BE49-F238E27FC236}">
                <a16:creationId xmlns:a16="http://schemas.microsoft.com/office/drawing/2014/main" id="{B8295539-833E-2D3E-F18E-27FDE795AF08}"/>
              </a:ext>
            </a:extLst>
          </p:cNvPr>
          <p:cNvSpPr/>
          <p:nvPr userDrawn="1"/>
        </p:nvSpPr>
        <p:spPr>
          <a:xfrm>
            <a:off x="736600" y="3886200"/>
            <a:ext cx="3505200"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9" name="Google Shape;143;p43">
            <a:extLst>
              <a:ext uri="{FF2B5EF4-FFF2-40B4-BE49-F238E27FC236}">
                <a16:creationId xmlns:a16="http://schemas.microsoft.com/office/drawing/2014/main" id="{7C15A783-D240-D711-0DD2-784F2A90D035}"/>
              </a:ext>
            </a:extLst>
          </p:cNvPr>
          <p:cNvSpPr/>
          <p:nvPr userDrawn="1"/>
        </p:nvSpPr>
        <p:spPr>
          <a:xfrm>
            <a:off x="7734300" y="1225189"/>
            <a:ext cx="3492500"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10" name="Google Shape;143;p43">
            <a:extLst>
              <a:ext uri="{FF2B5EF4-FFF2-40B4-BE49-F238E27FC236}">
                <a16:creationId xmlns:a16="http://schemas.microsoft.com/office/drawing/2014/main" id="{6634C964-E897-7123-194D-D425C40377EE}"/>
              </a:ext>
            </a:extLst>
          </p:cNvPr>
          <p:cNvSpPr/>
          <p:nvPr userDrawn="1"/>
        </p:nvSpPr>
        <p:spPr>
          <a:xfrm>
            <a:off x="7734300" y="3886200"/>
            <a:ext cx="3492500" cy="2440871"/>
          </a:xfrm>
          <a:prstGeom prst="roundRect">
            <a:avLst>
              <a:gd name="adj" fmla="val 3659"/>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dirty="0">
              <a:solidFill>
                <a:schemeClr val="lt1"/>
              </a:solidFill>
              <a:sym typeface="Calibri"/>
            </a:endParaRPr>
          </a:p>
        </p:txBody>
      </p:sp>
      <p:sp>
        <p:nvSpPr>
          <p:cNvPr id="31" name="Freeform: Shape 30">
            <a:extLst>
              <a:ext uri="{FF2B5EF4-FFF2-40B4-BE49-F238E27FC236}">
                <a16:creationId xmlns:a16="http://schemas.microsoft.com/office/drawing/2014/main" id="{92986DE2-B482-011F-AD65-7EA1AA8FFF74}"/>
              </a:ext>
            </a:extLst>
          </p:cNvPr>
          <p:cNvSpPr/>
          <p:nvPr userDrawn="1"/>
        </p:nvSpPr>
        <p:spPr>
          <a:xfrm rot="18900000">
            <a:off x="4462442" y="2255207"/>
            <a:ext cx="3076606" cy="3076604"/>
          </a:xfrm>
          <a:custGeom>
            <a:avLst/>
            <a:gdLst>
              <a:gd name="connsiteX0" fmla="*/ 3368728 w 3368728"/>
              <a:gd name="connsiteY0" fmla="*/ 1684364 h 3368727"/>
              <a:gd name="connsiteX1" fmla="*/ 1684364 w 3368728"/>
              <a:gd name="connsiteY1" fmla="*/ 3368728 h 3368727"/>
              <a:gd name="connsiteX2" fmla="*/ 0 w 3368728"/>
              <a:gd name="connsiteY2" fmla="*/ 1684364 h 3368727"/>
              <a:gd name="connsiteX3" fmla="*/ 1684364 w 3368728"/>
              <a:gd name="connsiteY3" fmla="*/ 0 h 3368727"/>
              <a:gd name="connsiteX4" fmla="*/ 3368728 w 3368728"/>
              <a:gd name="connsiteY4" fmla="*/ 1684364 h 336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728" h="3368727">
                <a:moveTo>
                  <a:pt x="3368728" y="1684364"/>
                </a:moveTo>
                <a:cubicBezTo>
                  <a:pt x="3368728" y="2614612"/>
                  <a:pt x="2614613" y="3368728"/>
                  <a:pt x="1684364" y="3368728"/>
                </a:cubicBezTo>
                <a:cubicBezTo>
                  <a:pt x="754116" y="3368728"/>
                  <a:pt x="0" y="2614613"/>
                  <a:pt x="0" y="1684364"/>
                </a:cubicBezTo>
                <a:cubicBezTo>
                  <a:pt x="0" y="754116"/>
                  <a:pt x="754116" y="0"/>
                  <a:pt x="1684364" y="0"/>
                </a:cubicBezTo>
                <a:cubicBezTo>
                  <a:pt x="2614613" y="0"/>
                  <a:pt x="3368728" y="754115"/>
                  <a:pt x="3368728" y="1684364"/>
                </a:cubicBezTo>
                <a:close/>
              </a:path>
            </a:pathLst>
          </a:custGeom>
          <a:solidFill>
            <a:srgbClr val="FFFFFF"/>
          </a:solidFill>
          <a:ln w="0" cap="flat">
            <a:noFill/>
            <a:prstDash val="solid"/>
            <a:miter/>
          </a:ln>
          <a:effectLst>
            <a:outerShdw blurRad="50800" dist="38100" dir="2700000" algn="tl" rotWithShape="0">
              <a:prstClr val="black">
                <a:alpha val="40000"/>
              </a:prstClr>
            </a:outerShdw>
          </a:effectLst>
        </p:spPr>
        <p:txBody>
          <a:bodyPr rtlCol="0" anchor="ctr"/>
          <a:lstStyle/>
          <a:p>
            <a:endParaRPr lang="en-US" dirty="0"/>
          </a:p>
        </p:txBody>
      </p:sp>
      <p:sp>
        <p:nvSpPr>
          <p:cNvPr id="2" name="Title 1">
            <a:extLst>
              <a:ext uri="{FF2B5EF4-FFF2-40B4-BE49-F238E27FC236}">
                <a16:creationId xmlns:a16="http://schemas.microsoft.com/office/drawing/2014/main" id="{57A8217A-BCED-7A79-1EBA-85E9D3CCDBC3}"/>
              </a:ext>
            </a:extLst>
          </p:cNvPr>
          <p:cNvSpPr>
            <a:spLocks noGrp="1"/>
          </p:cNvSpPr>
          <p:nvPr>
            <p:ph type="title"/>
          </p:nvPr>
        </p:nvSpPr>
        <p:spPr>
          <a:xfrm>
            <a:off x="381000" y="436441"/>
            <a:ext cx="11430000" cy="443198"/>
          </a:xfrm>
        </p:spPr>
        <p:txBody>
          <a:bodyPr vert="horz"/>
          <a:lstStyle>
            <a:lvl1pPr>
              <a:defRPr>
                <a:solidFill>
                  <a:schemeClr val="bg1"/>
                </a:solidFill>
              </a:defRPr>
            </a:lvl1pPr>
          </a:lstStyle>
          <a:p>
            <a:r>
              <a:rPr lang="en-US" dirty="0"/>
              <a:t>Click to edit Master title style</a:t>
            </a:r>
          </a:p>
        </p:txBody>
      </p:sp>
      <p:sp>
        <p:nvSpPr>
          <p:cNvPr id="15" name="Text Placeholder 9">
            <a:extLst>
              <a:ext uri="{FF2B5EF4-FFF2-40B4-BE49-F238E27FC236}">
                <a16:creationId xmlns:a16="http://schemas.microsoft.com/office/drawing/2014/main" id="{F43C5820-C864-255B-9A61-3EB431724743}"/>
              </a:ext>
            </a:extLst>
          </p:cNvPr>
          <p:cNvSpPr>
            <a:spLocks noGrp="1"/>
          </p:cNvSpPr>
          <p:nvPr>
            <p:ph type="body" sz="quarter" idx="13" hasCustomPrompt="1"/>
          </p:nvPr>
        </p:nvSpPr>
        <p:spPr>
          <a:xfrm>
            <a:off x="1204196" y="1529455"/>
            <a:ext cx="1469633" cy="307777"/>
          </a:xfrm>
        </p:spPr>
        <p:txBody>
          <a:bodyPr wrap="none">
            <a:spAutoFit/>
          </a:bodyPr>
          <a:lstStyle>
            <a:lvl1pPr>
              <a:defRPr sz="2000" b="1">
                <a:solidFill>
                  <a:schemeClr val="bg1"/>
                </a:solidFill>
              </a:defRPr>
            </a:lvl1pPr>
          </a:lstStyle>
          <a:p>
            <a:pPr lvl="0"/>
            <a:r>
              <a:rPr lang="en-US" dirty="0"/>
              <a:t>STRENGTHS</a:t>
            </a:r>
          </a:p>
        </p:txBody>
      </p:sp>
      <p:sp>
        <p:nvSpPr>
          <p:cNvPr id="16" name="Text Placeholder 22">
            <a:extLst>
              <a:ext uri="{FF2B5EF4-FFF2-40B4-BE49-F238E27FC236}">
                <a16:creationId xmlns:a16="http://schemas.microsoft.com/office/drawing/2014/main" id="{2599D924-C15A-8DE8-7A7F-FFBD788E31D1}"/>
              </a:ext>
            </a:extLst>
          </p:cNvPr>
          <p:cNvSpPr>
            <a:spLocks noGrp="1"/>
          </p:cNvSpPr>
          <p:nvPr>
            <p:ph type="body" sz="quarter" idx="16" hasCustomPrompt="1"/>
          </p:nvPr>
        </p:nvSpPr>
        <p:spPr>
          <a:xfrm>
            <a:off x="1204196" y="1994019"/>
            <a:ext cx="2331797" cy="1292662"/>
          </a:xfrm>
        </p:spPr>
        <p:txBody>
          <a:bodyPr wrap="square">
            <a:spAutoFit/>
          </a:bodyPr>
          <a:lstStyle>
            <a:lvl1pPr>
              <a:defRPr sz="1400" b="0">
                <a:solidFill>
                  <a:schemeClr val="bg1"/>
                </a:solidFill>
              </a:defRPr>
            </a:lvl1pPr>
            <a:lvl2pPr marL="0" indent="0">
              <a:buNone/>
              <a:defRPr/>
            </a:lvl2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7" name="Text Placeholder 9">
            <a:extLst>
              <a:ext uri="{FF2B5EF4-FFF2-40B4-BE49-F238E27FC236}">
                <a16:creationId xmlns:a16="http://schemas.microsoft.com/office/drawing/2014/main" id="{302A5916-762E-6EF1-15AD-58C967DE81F5}"/>
              </a:ext>
            </a:extLst>
          </p:cNvPr>
          <p:cNvSpPr>
            <a:spLocks noGrp="1"/>
          </p:cNvSpPr>
          <p:nvPr>
            <p:ph type="body" sz="quarter" idx="14" hasCustomPrompt="1"/>
          </p:nvPr>
        </p:nvSpPr>
        <p:spPr>
          <a:xfrm>
            <a:off x="9281555" y="1529455"/>
            <a:ext cx="1653145" cy="307777"/>
          </a:xfrm>
        </p:spPr>
        <p:txBody>
          <a:bodyPr wrap="none">
            <a:spAutoFit/>
          </a:bodyPr>
          <a:lstStyle>
            <a:lvl1pPr>
              <a:defRPr sz="2000" b="1">
                <a:solidFill>
                  <a:schemeClr val="bg1"/>
                </a:solidFill>
              </a:defRPr>
            </a:lvl1pPr>
          </a:lstStyle>
          <a:p>
            <a:pPr lvl="0"/>
            <a:r>
              <a:rPr lang="en-US" dirty="0"/>
              <a:t>WEAKNESSES</a:t>
            </a:r>
          </a:p>
        </p:txBody>
      </p:sp>
      <p:sp>
        <p:nvSpPr>
          <p:cNvPr id="19" name="Text Placeholder 9">
            <a:extLst>
              <a:ext uri="{FF2B5EF4-FFF2-40B4-BE49-F238E27FC236}">
                <a16:creationId xmlns:a16="http://schemas.microsoft.com/office/drawing/2014/main" id="{57B4522F-68FD-4988-7031-34A17F5C6B79}"/>
              </a:ext>
            </a:extLst>
          </p:cNvPr>
          <p:cNvSpPr>
            <a:spLocks noGrp="1"/>
          </p:cNvSpPr>
          <p:nvPr>
            <p:ph type="body" sz="quarter" idx="19" hasCustomPrompt="1"/>
          </p:nvPr>
        </p:nvSpPr>
        <p:spPr>
          <a:xfrm>
            <a:off x="1204196" y="4416953"/>
            <a:ext cx="1997022" cy="307777"/>
          </a:xfrm>
        </p:spPr>
        <p:txBody>
          <a:bodyPr wrap="none">
            <a:spAutoFit/>
          </a:bodyPr>
          <a:lstStyle>
            <a:lvl1pPr>
              <a:defRPr sz="2000" b="1">
                <a:solidFill>
                  <a:schemeClr val="bg1"/>
                </a:solidFill>
              </a:defRPr>
            </a:lvl1pPr>
          </a:lstStyle>
          <a:p>
            <a:pPr lvl="0"/>
            <a:r>
              <a:rPr lang="en-US" dirty="0"/>
              <a:t>OPPORTUNITIES</a:t>
            </a:r>
          </a:p>
        </p:txBody>
      </p:sp>
      <p:sp>
        <p:nvSpPr>
          <p:cNvPr id="20" name="Text Placeholder 22">
            <a:extLst>
              <a:ext uri="{FF2B5EF4-FFF2-40B4-BE49-F238E27FC236}">
                <a16:creationId xmlns:a16="http://schemas.microsoft.com/office/drawing/2014/main" id="{18837154-49E6-DCC5-4DBB-8C28CF097855}"/>
              </a:ext>
            </a:extLst>
          </p:cNvPr>
          <p:cNvSpPr>
            <a:spLocks noGrp="1"/>
          </p:cNvSpPr>
          <p:nvPr>
            <p:ph type="body" sz="quarter" idx="17" hasCustomPrompt="1"/>
          </p:nvPr>
        </p:nvSpPr>
        <p:spPr>
          <a:xfrm>
            <a:off x="1204196" y="4878144"/>
            <a:ext cx="2745504" cy="1077218"/>
          </a:xfrm>
        </p:spPr>
        <p:txBody>
          <a:bodyPr wrap="square">
            <a:spAutoFit/>
          </a:bodyPr>
          <a:lstStyle>
            <a:lvl1pPr>
              <a:defRPr lang="en-US" sz="1400" b="0" kern="1200" dirty="0">
                <a:solidFill>
                  <a:schemeClr val="bg1"/>
                </a:solidFill>
                <a:latin typeface="+mn-lt"/>
                <a:ea typeface="+mn-ea"/>
                <a:cs typeface="Segoe UI" panose="020B0502040204020203" pitchFamily="34" charset="0"/>
              </a:defRPr>
            </a:lvl1pPr>
            <a:lvl2pPr marL="0" indent="0">
              <a:buNone/>
              <a:defRPr/>
            </a:lvl2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Text Placeholder 9">
            <a:extLst>
              <a:ext uri="{FF2B5EF4-FFF2-40B4-BE49-F238E27FC236}">
                <a16:creationId xmlns:a16="http://schemas.microsoft.com/office/drawing/2014/main" id="{CC678F28-7D13-9471-3808-446E84408698}"/>
              </a:ext>
            </a:extLst>
          </p:cNvPr>
          <p:cNvSpPr>
            <a:spLocks noGrp="1"/>
          </p:cNvSpPr>
          <p:nvPr>
            <p:ph type="body" sz="quarter" idx="15" hasCustomPrompt="1"/>
          </p:nvPr>
        </p:nvSpPr>
        <p:spPr>
          <a:xfrm>
            <a:off x="9822023" y="4416953"/>
            <a:ext cx="1112677" cy="307777"/>
          </a:xfrm>
        </p:spPr>
        <p:txBody>
          <a:bodyPr wrap="none">
            <a:spAutoFit/>
          </a:bodyPr>
          <a:lstStyle>
            <a:lvl1pPr>
              <a:defRPr sz="2000" b="1">
                <a:solidFill>
                  <a:schemeClr val="bg1"/>
                </a:solidFill>
              </a:defRPr>
            </a:lvl1pPr>
          </a:lstStyle>
          <a:p>
            <a:pPr lvl="0"/>
            <a:r>
              <a:rPr lang="en-US" dirty="0"/>
              <a:t>THREATS</a:t>
            </a:r>
          </a:p>
        </p:txBody>
      </p:sp>
      <p:sp>
        <p:nvSpPr>
          <p:cNvPr id="33" name="Freeform: Shape 32">
            <a:extLst>
              <a:ext uri="{FF2B5EF4-FFF2-40B4-BE49-F238E27FC236}">
                <a16:creationId xmlns:a16="http://schemas.microsoft.com/office/drawing/2014/main" id="{E9260C2F-633C-1CD2-EDFA-E33FA2A958ED}"/>
              </a:ext>
            </a:extLst>
          </p:cNvPr>
          <p:cNvSpPr/>
          <p:nvPr/>
        </p:nvSpPr>
        <p:spPr>
          <a:xfrm>
            <a:off x="500041" y="2109804"/>
            <a:ext cx="460526" cy="460526"/>
          </a:xfrm>
          <a:custGeom>
            <a:avLst/>
            <a:gdLst>
              <a:gd name="connsiteX0" fmla="*/ 618765 w 618765"/>
              <a:gd name="connsiteY0" fmla="*/ 309383 h 618765"/>
              <a:gd name="connsiteX1" fmla="*/ 309383 w 618765"/>
              <a:gd name="connsiteY1" fmla="*/ 618765 h 618765"/>
              <a:gd name="connsiteX2" fmla="*/ 0 w 618765"/>
              <a:gd name="connsiteY2" fmla="*/ 309383 h 618765"/>
              <a:gd name="connsiteX3" fmla="*/ 309383 w 618765"/>
              <a:gd name="connsiteY3" fmla="*/ 0 h 618765"/>
              <a:gd name="connsiteX4" fmla="*/ 618765 w 618765"/>
              <a:gd name="connsiteY4" fmla="*/ 309383 h 61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65" h="618765">
                <a:moveTo>
                  <a:pt x="618765" y="309383"/>
                </a:moveTo>
                <a:cubicBezTo>
                  <a:pt x="618765" y="480250"/>
                  <a:pt x="480250" y="618765"/>
                  <a:pt x="309383" y="618765"/>
                </a:cubicBezTo>
                <a:cubicBezTo>
                  <a:pt x="138515" y="618765"/>
                  <a:pt x="0" y="480250"/>
                  <a:pt x="0" y="309383"/>
                </a:cubicBezTo>
                <a:cubicBezTo>
                  <a:pt x="0" y="138515"/>
                  <a:pt x="138515" y="0"/>
                  <a:pt x="309383" y="0"/>
                </a:cubicBezTo>
                <a:cubicBezTo>
                  <a:pt x="480250" y="0"/>
                  <a:pt x="618765" y="138515"/>
                  <a:pt x="618765" y="309383"/>
                </a:cubicBezTo>
                <a:close/>
              </a:path>
            </a:pathLst>
          </a:custGeom>
          <a:solidFill>
            <a:schemeClr val="accent1"/>
          </a:solidFill>
          <a:ln w="0" cap="flat">
            <a:noFill/>
            <a:prstDash val="solid"/>
            <a:miter/>
          </a:ln>
        </p:spPr>
        <p:txBody>
          <a:bodyPr rtlCol="0" anchor="ctr"/>
          <a:lstStyle/>
          <a:p>
            <a:pPr algn="ctr"/>
            <a:r>
              <a:rPr lang="en-US" sz="2400" b="1" dirty="0">
                <a:solidFill>
                  <a:schemeClr val="bg1"/>
                </a:solidFill>
              </a:rPr>
              <a:t>S</a:t>
            </a:r>
          </a:p>
        </p:txBody>
      </p:sp>
      <p:sp>
        <p:nvSpPr>
          <p:cNvPr id="34" name="Freeform: Shape 33">
            <a:extLst>
              <a:ext uri="{FF2B5EF4-FFF2-40B4-BE49-F238E27FC236}">
                <a16:creationId xmlns:a16="http://schemas.microsoft.com/office/drawing/2014/main" id="{F10A382D-D158-3DB7-FC61-D877E40677CA}"/>
              </a:ext>
            </a:extLst>
          </p:cNvPr>
          <p:cNvSpPr/>
          <p:nvPr/>
        </p:nvSpPr>
        <p:spPr>
          <a:xfrm>
            <a:off x="500027" y="4833755"/>
            <a:ext cx="460526" cy="460526"/>
          </a:xfrm>
          <a:custGeom>
            <a:avLst/>
            <a:gdLst>
              <a:gd name="connsiteX0" fmla="*/ 618766 w 618765"/>
              <a:gd name="connsiteY0" fmla="*/ 309383 h 618765"/>
              <a:gd name="connsiteX1" fmla="*/ 309383 w 618765"/>
              <a:gd name="connsiteY1" fmla="*/ 618766 h 618765"/>
              <a:gd name="connsiteX2" fmla="*/ 0 w 618765"/>
              <a:gd name="connsiteY2" fmla="*/ 309383 h 618765"/>
              <a:gd name="connsiteX3" fmla="*/ 309383 w 618765"/>
              <a:gd name="connsiteY3" fmla="*/ 0 h 618765"/>
              <a:gd name="connsiteX4" fmla="*/ 618766 w 618765"/>
              <a:gd name="connsiteY4" fmla="*/ 309383 h 61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65" h="618765">
                <a:moveTo>
                  <a:pt x="618766" y="309383"/>
                </a:moveTo>
                <a:cubicBezTo>
                  <a:pt x="618766" y="480250"/>
                  <a:pt x="480250" y="618766"/>
                  <a:pt x="309383" y="618766"/>
                </a:cubicBezTo>
                <a:cubicBezTo>
                  <a:pt x="138515" y="618766"/>
                  <a:pt x="0" y="480250"/>
                  <a:pt x="0" y="309383"/>
                </a:cubicBezTo>
                <a:cubicBezTo>
                  <a:pt x="0" y="138515"/>
                  <a:pt x="138515" y="0"/>
                  <a:pt x="309383" y="0"/>
                </a:cubicBezTo>
                <a:cubicBezTo>
                  <a:pt x="480250" y="0"/>
                  <a:pt x="618766" y="138515"/>
                  <a:pt x="618766" y="309383"/>
                </a:cubicBezTo>
                <a:close/>
              </a:path>
            </a:pathLst>
          </a:custGeom>
          <a:solidFill>
            <a:schemeClr val="accent4"/>
          </a:solidFill>
          <a:ln w="0" cap="flat">
            <a:noFill/>
            <a:prstDash val="solid"/>
            <a:miter/>
          </a:ln>
        </p:spPr>
        <p:txBody>
          <a:bodyPr rtlCol="0" anchor="ctr"/>
          <a:lstStyle/>
          <a:p>
            <a:pPr marL="0" algn="ctr" defTabSz="914400" rtl="0" eaLnBrk="1" latinLnBrk="0" hangingPunct="1"/>
            <a:r>
              <a:rPr lang="en-US" sz="2400" b="1" kern="1200" dirty="0">
                <a:solidFill>
                  <a:schemeClr val="tx1"/>
                </a:solidFill>
                <a:latin typeface="+mn-lt"/>
                <a:ea typeface="+mn-ea"/>
                <a:cs typeface="+mn-cs"/>
              </a:rPr>
              <a:t>o</a:t>
            </a:r>
          </a:p>
        </p:txBody>
      </p:sp>
      <p:sp>
        <p:nvSpPr>
          <p:cNvPr id="35" name="Freeform: Shape 34">
            <a:extLst>
              <a:ext uri="{FF2B5EF4-FFF2-40B4-BE49-F238E27FC236}">
                <a16:creationId xmlns:a16="http://schemas.microsoft.com/office/drawing/2014/main" id="{23C31490-94B1-28F1-A910-D571BE609801}"/>
              </a:ext>
            </a:extLst>
          </p:cNvPr>
          <p:cNvSpPr/>
          <p:nvPr/>
        </p:nvSpPr>
        <p:spPr>
          <a:xfrm>
            <a:off x="7510351" y="2046361"/>
            <a:ext cx="460526" cy="460526"/>
          </a:xfrm>
          <a:custGeom>
            <a:avLst/>
            <a:gdLst>
              <a:gd name="connsiteX0" fmla="*/ 618766 w 618765"/>
              <a:gd name="connsiteY0" fmla="*/ 309383 h 618765"/>
              <a:gd name="connsiteX1" fmla="*/ 309383 w 618765"/>
              <a:gd name="connsiteY1" fmla="*/ 618765 h 618765"/>
              <a:gd name="connsiteX2" fmla="*/ 0 w 618765"/>
              <a:gd name="connsiteY2" fmla="*/ 309383 h 618765"/>
              <a:gd name="connsiteX3" fmla="*/ 309383 w 618765"/>
              <a:gd name="connsiteY3" fmla="*/ 0 h 618765"/>
              <a:gd name="connsiteX4" fmla="*/ 618766 w 618765"/>
              <a:gd name="connsiteY4" fmla="*/ 309383 h 61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65" h="618765">
                <a:moveTo>
                  <a:pt x="618766" y="309383"/>
                </a:moveTo>
                <a:cubicBezTo>
                  <a:pt x="618766" y="480250"/>
                  <a:pt x="480250" y="618765"/>
                  <a:pt x="309383" y="618765"/>
                </a:cubicBezTo>
                <a:cubicBezTo>
                  <a:pt x="138515" y="618765"/>
                  <a:pt x="0" y="480250"/>
                  <a:pt x="0" y="309383"/>
                </a:cubicBezTo>
                <a:cubicBezTo>
                  <a:pt x="0" y="138515"/>
                  <a:pt x="138515" y="0"/>
                  <a:pt x="309383" y="0"/>
                </a:cubicBezTo>
                <a:cubicBezTo>
                  <a:pt x="480250" y="0"/>
                  <a:pt x="618766" y="138515"/>
                  <a:pt x="618766" y="309383"/>
                </a:cubicBezTo>
                <a:close/>
              </a:path>
            </a:pathLst>
          </a:custGeom>
          <a:solidFill>
            <a:schemeClr val="accent2"/>
          </a:solidFill>
          <a:ln w="0" cap="flat">
            <a:noFill/>
            <a:prstDash val="solid"/>
            <a:miter/>
          </a:ln>
        </p:spPr>
        <p:txBody>
          <a:bodyPr rtlCol="0" anchor="ctr"/>
          <a:lstStyle/>
          <a:p>
            <a:pPr marL="0" algn="ctr" defTabSz="914400" rtl="0" eaLnBrk="1" latinLnBrk="0" hangingPunct="1"/>
            <a:r>
              <a:rPr lang="en-US" sz="2400" b="1" kern="1200" dirty="0">
                <a:solidFill>
                  <a:schemeClr val="bg1"/>
                </a:solidFill>
                <a:latin typeface="+mn-lt"/>
                <a:ea typeface="+mn-ea"/>
                <a:cs typeface="+mn-cs"/>
              </a:rPr>
              <a:t>W</a:t>
            </a:r>
          </a:p>
        </p:txBody>
      </p:sp>
      <p:sp>
        <p:nvSpPr>
          <p:cNvPr id="36" name="Freeform: Shape 35">
            <a:extLst>
              <a:ext uri="{FF2B5EF4-FFF2-40B4-BE49-F238E27FC236}">
                <a16:creationId xmlns:a16="http://schemas.microsoft.com/office/drawing/2014/main" id="{23616C89-2A1A-770C-173A-1EE6BF46659B}"/>
              </a:ext>
            </a:extLst>
          </p:cNvPr>
          <p:cNvSpPr/>
          <p:nvPr/>
        </p:nvSpPr>
        <p:spPr>
          <a:xfrm>
            <a:off x="7510346" y="4833752"/>
            <a:ext cx="460526" cy="460526"/>
          </a:xfrm>
          <a:custGeom>
            <a:avLst/>
            <a:gdLst>
              <a:gd name="connsiteX0" fmla="*/ 618766 w 618765"/>
              <a:gd name="connsiteY0" fmla="*/ 309383 h 618765"/>
              <a:gd name="connsiteX1" fmla="*/ 309383 w 618765"/>
              <a:gd name="connsiteY1" fmla="*/ 618766 h 618765"/>
              <a:gd name="connsiteX2" fmla="*/ 0 w 618765"/>
              <a:gd name="connsiteY2" fmla="*/ 309383 h 618765"/>
              <a:gd name="connsiteX3" fmla="*/ 309383 w 618765"/>
              <a:gd name="connsiteY3" fmla="*/ 0 h 618765"/>
              <a:gd name="connsiteX4" fmla="*/ 618766 w 618765"/>
              <a:gd name="connsiteY4" fmla="*/ 309383 h 618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65" h="618765">
                <a:moveTo>
                  <a:pt x="618766" y="309383"/>
                </a:moveTo>
                <a:cubicBezTo>
                  <a:pt x="618766" y="480250"/>
                  <a:pt x="480251" y="618766"/>
                  <a:pt x="309383" y="618766"/>
                </a:cubicBezTo>
                <a:cubicBezTo>
                  <a:pt x="138515" y="618766"/>
                  <a:pt x="0" y="480250"/>
                  <a:pt x="0" y="309383"/>
                </a:cubicBezTo>
                <a:cubicBezTo>
                  <a:pt x="0" y="138515"/>
                  <a:pt x="138515" y="0"/>
                  <a:pt x="309383" y="0"/>
                </a:cubicBezTo>
                <a:cubicBezTo>
                  <a:pt x="480251" y="0"/>
                  <a:pt x="618766" y="138515"/>
                  <a:pt x="618766" y="309383"/>
                </a:cubicBezTo>
                <a:close/>
              </a:path>
            </a:pathLst>
          </a:custGeom>
          <a:solidFill>
            <a:schemeClr val="accent3"/>
          </a:solidFill>
          <a:ln w="0" cap="flat">
            <a:noFill/>
            <a:prstDash val="solid"/>
            <a:miter/>
          </a:ln>
        </p:spPr>
        <p:txBody>
          <a:bodyPr rtlCol="0" anchor="ctr"/>
          <a:lstStyle/>
          <a:p>
            <a:pPr marL="0" algn="ctr" defTabSz="914400" rtl="0" eaLnBrk="1" latinLnBrk="0" hangingPunct="1"/>
            <a:r>
              <a:rPr lang="en-US" sz="2400" b="1" kern="1200" dirty="0">
                <a:solidFill>
                  <a:schemeClr val="bg1"/>
                </a:solidFill>
                <a:latin typeface="+mn-lt"/>
                <a:ea typeface="+mn-ea"/>
                <a:cs typeface="+mn-cs"/>
              </a:rPr>
              <a:t>T</a:t>
            </a:r>
          </a:p>
        </p:txBody>
      </p:sp>
      <p:sp>
        <p:nvSpPr>
          <p:cNvPr id="44" name="Content Placeholder 43">
            <a:extLst>
              <a:ext uri="{FF2B5EF4-FFF2-40B4-BE49-F238E27FC236}">
                <a16:creationId xmlns:a16="http://schemas.microsoft.com/office/drawing/2014/main" id="{375F238E-ED66-33E2-133C-29B6A21D5BB2}"/>
              </a:ext>
            </a:extLst>
          </p:cNvPr>
          <p:cNvSpPr>
            <a:spLocks noGrp="1"/>
          </p:cNvSpPr>
          <p:nvPr>
            <p:ph sz="quarter" idx="21" hasCustomPrompt="1"/>
          </p:nvPr>
        </p:nvSpPr>
        <p:spPr>
          <a:xfrm>
            <a:off x="8204200" y="4878144"/>
            <a:ext cx="2730500" cy="1206500"/>
          </a:xfrm>
        </p:spPr>
        <p:txBody>
          <a:bodyPr>
            <a:noAutofit/>
          </a:bodyPr>
          <a:lstStyle>
            <a:lvl3pPr marL="0" indent="0" algn="r">
              <a:buNone/>
              <a:defRPr sz="1400">
                <a:solidFill>
                  <a:schemeClr val="bg1"/>
                </a:solidFill>
              </a:defRPr>
            </a:lvl3pPr>
          </a:lstStyle>
          <a:p>
            <a:pPr lvl="2"/>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8" name="Content Placeholder 43">
            <a:extLst>
              <a:ext uri="{FF2B5EF4-FFF2-40B4-BE49-F238E27FC236}">
                <a16:creationId xmlns:a16="http://schemas.microsoft.com/office/drawing/2014/main" id="{8CB54096-B97E-6200-E51C-1469A24C140E}"/>
              </a:ext>
            </a:extLst>
          </p:cNvPr>
          <p:cNvSpPr>
            <a:spLocks noGrp="1"/>
          </p:cNvSpPr>
          <p:nvPr>
            <p:ph sz="quarter" idx="22" hasCustomPrompt="1"/>
          </p:nvPr>
        </p:nvSpPr>
        <p:spPr>
          <a:xfrm>
            <a:off x="8128000" y="1994019"/>
            <a:ext cx="2806700" cy="1206500"/>
          </a:xfrm>
        </p:spPr>
        <p:txBody>
          <a:bodyPr>
            <a:noAutofit/>
          </a:bodyPr>
          <a:lstStyle>
            <a:lvl3pPr marL="0" indent="0" algn="r">
              <a:buNone/>
              <a:defRPr sz="1400">
                <a:solidFill>
                  <a:schemeClr val="bg1"/>
                </a:solidFill>
              </a:defRPr>
            </a:lvl3pPr>
          </a:lstStyle>
          <a:p>
            <a:pPr lvl="2"/>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60" name="Text Placeholder 9">
            <a:extLst>
              <a:ext uri="{FF2B5EF4-FFF2-40B4-BE49-F238E27FC236}">
                <a16:creationId xmlns:a16="http://schemas.microsoft.com/office/drawing/2014/main" id="{73B9B9B1-91E0-F80F-4FAD-0E4454236933}"/>
              </a:ext>
            </a:extLst>
          </p:cNvPr>
          <p:cNvSpPr>
            <a:spLocks noGrp="1"/>
          </p:cNvSpPr>
          <p:nvPr>
            <p:ph type="body" sz="quarter" idx="23" hasCustomPrompt="1"/>
          </p:nvPr>
        </p:nvSpPr>
        <p:spPr>
          <a:xfrm>
            <a:off x="4902353" y="3266749"/>
            <a:ext cx="2196784" cy="984885"/>
          </a:xfrm>
        </p:spPr>
        <p:txBody>
          <a:bodyPr wrap="square">
            <a:spAutoFit/>
          </a:bodyPr>
          <a:lstStyle>
            <a:lvl1pPr algn="ctr">
              <a:defRPr sz="3200" b="1">
                <a:solidFill>
                  <a:schemeClr val="tx1"/>
                </a:solidFill>
              </a:defRPr>
            </a:lvl1pPr>
          </a:lstStyle>
          <a:p>
            <a:pPr lvl="0"/>
            <a:r>
              <a:rPr lang="en-US" dirty="0"/>
              <a:t>SWOT ANALYSIS</a:t>
            </a:r>
          </a:p>
        </p:txBody>
      </p:sp>
      <p:sp>
        <p:nvSpPr>
          <p:cNvPr id="11" name="Freeform: Shape 10">
            <a:extLst>
              <a:ext uri="{FF2B5EF4-FFF2-40B4-BE49-F238E27FC236}">
                <a16:creationId xmlns:a16="http://schemas.microsoft.com/office/drawing/2014/main" id="{A828B0A0-0661-9A55-9392-B8228B232A95}"/>
              </a:ext>
            </a:extLst>
          </p:cNvPr>
          <p:cNvSpPr/>
          <p:nvPr userDrawn="1"/>
        </p:nvSpPr>
        <p:spPr>
          <a:xfrm rot="18900000">
            <a:off x="4346565" y="2139330"/>
            <a:ext cx="3308360" cy="3308358"/>
          </a:xfrm>
          <a:custGeom>
            <a:avLst/>
            <a:gdLst>
              <a:gd name="connsiteX0" fmla="*/ 3368728 w 3368728"/>
              <a:gd name="connsiteY0" fmla="*/ 1684364 h 3368727"/>
              <a:gd name="connsiteX1" fmla="*/ 1684364 w 3368728"/>
              <a:gd name="connsiteY1" fmla="*/ 3368728 h 3368727"/>
              <a:gd name="connsiteX2" fmla="*/ 0 w 3368728"/>
              <a:gd name="connsiteY2" fmla="*/ 1684364 h 3368727"/>
              <a:gd name="connsiteX3" fmla="*/ 1684364 w 3368728"/>
              <a:gd name="connsiteY3" fmla="*/ 0 h 3368727"/>
              <a:gd name="connsiteX4" fmla="*/ 3368728 w 3368728"/>
              <a:gd name="connsiteY4" fmla="*/ 1684364 h 336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728" h="3368727">
                <a:moveTo>
                  <a:pt x="3368728" y="1684364"/>
                </a:moveTo>
                <a:cubicBezTo>
                  <a:pt x="3368728" y="2614612"/>
                  <a:pt x="2614613" y="3368728"/>
                  <a:pt x="1684364" y="3368728"/>
                </a:cubicBezTo>
                <a:cubicBezTo>
                  <a:pt x="754116" y="3368728"/>
                  <a:pt x="0" y="2614613"/>
                  <a:pt x="0" y="1684364"/>
                </a:cubicBezTo>
                <a:cubicBezTo>
                  <a:pt x="0" y="754116"/>
                  <a:pt x="754116" y="0"/>
                  <a:pt x="1684364" y="0"/>
                </a:cubicBezTo>
                <a:cubicBezTo>
                  <a:pt x="2614613" y="0"/>
                  <a:pt x="3368728" y="754115"/>
                  <a:pt x="3368728" y="1684364"/>
                </a:cubicBezTo>
                <a:close/>
              </a:path>
            </a:pathLst>
          </a:custGeom>
          <a:noFill/>
          <a:ln w="0" cap="flat">
            <a:solidFill>
              <a:schemeClr val="bg1"/>
            </a:solidFill>
            <a:prstDash val="dashDot"/>
            <a:miter/>
          </a:ln>
          <a:effectLst/>
        </p:spPr>
        <p:txBody>
          <a:bodyPr rtlCol="0" anchor="ctr"/>
          <a:lstStyle/>
          <a:p>
            <a:endParaRPr lang="en-US" dirty="0"/>
          </a:p>
        </p:txBody>
      </p:sp>
      <p:cxnSp>
        <p:nvCxnSpPr>
          <p:cNvPr id="4" name="Straight Connector 3">
            <a:extLst>
              <a:ext uri="{FF2B5EF4-FFF2-40B4-BE49-F238E27FC236}">
                <a16:creationId xmlns:a16="http://schemas.microsoft.com/office/drawing/2014/main" id="{A8965726-DA3B-201E-D48E-06F99943D844}"/>
              </a:ext>
            </a:extLst>
          </p:cNvPr>
          <p:cNvCxnSpPr>
            <a:cxnSpLocks/>
          </p:cNvCxnSpPr>
          <p:nvPr userDrawn="1"/>
        </p:nvCxnSpPr>
        <p:spPr>
          <a:xfrm>
            <a:off x="381000" y="1032760"/>
            <a:ext cx="11442700" cy="0"/>
          </a:xfrm>
          <a:prstGeom prst="line">
            <a:avLst/>
          </a:prstGeom>
          <a:ln w="6350">
            <a:gradFill flip="none" rotWithShape="1">
              <a:gsLst>
                <a:gs pos="0">
                  <a:schemeClr val="bg1"/>
                </a:gs>
                <a:gs pos="45387">
                  <a:srgbClr val="EE3380"/>
                </a:gs>
                <a:gs pos="43000">
                  <a:schemeClr val="accent2"/>
                </a:gs>
                <a:gs pos="74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A83F2CF-C42C-D05D-D57C-8459E3974C8C}"/>
              </a:ext>
            </a:extLst>
          </p:cNvPr>
          <p:cNvSpPr>
            <a:spLocks noGrp="1"/>
          </p:cNvSpPr>
          <p:nvPr>
            <p:ph type="sldNum" sz="quarter" idx="4"/>
          </p:nvPr>
        </p:nvSpPr>
        <p:spPr>
          <a:xfrm>
            <a:off x="11685966" y="6567342"/>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pic>
        <p:nvPicPr>
          <p:cNvPr id="12" name="Google Shape;340;p43">
            <a:extLst>
              <a:ext uri="{FF2B5EF4-FFF2-40B4-BE49-F238E27FC236}">
                <a16:creationId xmlns:a16="http://schemas.microsoft.com/office/drawing/2014/main" id="{C438615E-4E33-183B-7939-364A92156F9E}"/>
              </a:ext>
            </a:extLst>
          </p:cNvPr>
          <p:cNvPicPr preferRelativeResize="0"/>
          <p:nvPr userDrawn="1"/>
        </p:nvPicPr>
        <p:blipFill>
          <a:blip r:embed="rId5">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13378294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257814213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C3535DD-F64E-CD63-10A2-77DBD7D90449}"/>
              </a:ext>
            </a:extLst>
          </p:cNvPr>
          <p:cNvSpPr>
            <a:spLocks noGrp="1"/>
          </p:cNvSpPr>
          <p:nvPr>
            <p:ph type="title"/>
          </p:nvPr>
        </p:nvSpPr>
        <p:spPr>
          <a:xfrm>
            <a:off x="381000" y="436441"/>
            <a:ext cx="11430000" cy="443198"/>
          </a:xfrm>
        </p:spPr>
        <p:txBody>
          <a:bodyPr vert="horz"/>
          <a:lstStyle/>
          <a:p>
            <a:r>
              <a:rPr lang="en-US"/>
              <a:t>Click to edit Master title style</a:t>
            </a:r>
            <a:endParaRPr lang="en-IN"/>
          </a:p>
        </p:txBody>
      </p:sp>
      <p:sp>
        <p:nvSpPr>
          <p:cNvPr id="6" name="Content Placeholder 3">
            <a:extLst>
              <a:ext uri="{FF2B5EF4-FFF2-40B4-BE49-F238E27FC236}">
                <a16:creationId xmlns:a16="http://schemas.microsoft.com/office/drawing/2014/main" id="{8A086261-8CEE-C723-9A7D-32E6D7D10417}"/>
              </a:ext>
            </a:extLst>
          </p:cNvPr>
          <p:cNvSpPr>
            <a:spLocks noGrp="1"/>
          </p:cNvSpPr>
          <p:nvPr>
            <p:ph sz="half" idx="2"/>
          </p:nvPr>
        </p:nvSpPr>
        <p:spPr>
          <a:xfrm>
            <a:off x="381000" y="2078639"/>
            <a:ext cx="5486400" cy="3720206"/>
          </a:xfrm>
        </p:spPr>
        <p:txBody>
          <a:bodyPr lIns="72000">
            <a:normAutofit/>
          </a:bodyPr>
          <a:lstStyle>
            <a:lvl1pPr>
              <a:defRPr sz="1600">
                <a:latin typeface="+mn-lt"/>
              </a:defRPr>
            </a:lvl1pPr>
            <a:lvl2pPr>
              <a:defRPr sz="1600">
                <a:latin typeface="+mn-lt"/>
              </a:defRPr>
            </a:lvl2pPr>
            <a:lvl3pPr>
              <a:defRPr sz="1600">
                <a:latin typeface="+mn-lt"/>
              </a:defRPr>
            </a:lvl3pPr>
            <a:lvl4pPr>
              <a:defRPr sz="1600">
                <a:latin typeface="+mn-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5">
            <a:extLst>
              <a:ext uri="{FF2B5EF4-FFF2-40B4-BE49-F238E27FC236}">
                <a16:creationId xmlns:a16="http://schemas.microsoft.com/office/drawing/2014/main" id="{7A1E6ABF-F4F0-16C9-4D65-470B337C603E}"/>
              </a:ext>
            </a:extLst>
          </p:cNvPr>
          <p:cNvSpPr>
            <a:spLocks noGrp="1"/>
          </p:cNvSpPr>
          <p:nvPr>
            <p:ph sz="quarter" idx="4"/>
          </p:nvPr>
        </p:nvSpPr>
        <p:spPr>
          <a:xfrm>
            <a:off x="6324600" y="2078639"/>
            <a:ext cx="5486400" cy="3720206"/>
          </a:xfrm>
        </p:spPr>
        <p:txBody>
          <a:bodyPr lIns="72000">
            <a:normAutofit/>
          </a:bodyPr>
          <a:lstStyle>
            <a:lvl1pPr>
              <a:defRPr sz="1600">
                <a:latin typeface="+mn-lt"/>
              </a:defRPr>
            </a:lvl1pPr>
            <a:lvl2pPr>
              <a:defRPr sz="1600">
                <a:latin typeface="+mn-lt"/>
              </a:defRPr>
            </a:lvl2pPr>
            <a:lvl3pPr>
              <a:defRPr sz="1600">
                <a:latin typeface="+mn-lt"/>
              </a:defRPr>
            </a:lvl3pPr>
            <a:lvl4pPr>
              <a:defRPr sz="1600">
                <a:latin typeface="+mn-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2">
            <a:extLst>
              <a:ext uri="{FF2B5EF4-FFF2-40B4-BE49-F238E27FC236}">
                <a16:creationId xmlns:a16="http://schemas.microsoft.com/office/drawing/2014/main" id="{9FA49F9E-4D5A-D868-37B3-D75CF85927D3}"/>
              </a:ext>
            </a:extLst>
          </p:cNvPr>
          <p:cNvSpPr>
            <a:spLocks noGrp="1"/>
          </p:cNvSpPr>
          <p:nvPr>
            <p:ph type="body" idx="1" hasCustomPrompt="1"/>
          </p:nvPr>
        </p:nvSpPr>
        <p:spPr>
          <a:xfrm>
            <a:off x="381000" y="1581584"/>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4" name="Text Placeholder 4">
            <a:extLst>
              <a:ext uri="{FF2B5EF4-FFF2-40B4-BE49-F238E27FC236}">
                <a16:creationId xmlns:a16="http://schemas.microsoft.com/office/drawing/2014/main" id="{1E4826D1-D326-54A4-481F-070F3D0236A9}"/>
              </a:ext>
            </a:extLst>
          </p:cNvPr>
          <p:cNvSpPr>
            <a:spLocks noGrp="1"/>
          </p:cNvSpPr>
          <p:nvPr>
            <p:ph type="body" sz="quarter" idx="3" hasCustomPrompt="1"/>
          </p:nvPr>
        </p:nvSpPr>
        <p:spPr>
          <a:xfrm>
            <a:off x="6324600" y="1581584"/>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6" name="Slide Number Placeholder 5">
            <a:extLst>
              <a:ext uri="{FF2B5EF4-FFF2-40B4-BE49-F238E27FC236}">
                <a16:creationId xmlns:a16="http://schemas.microsoft.com/office/drawing/2014/main" id="{BD7747CF-AAEA-0E9D-C682-FCDEBA45B4E3}"/>
              </a:ext>
            </a:extLst>
          </p:cNvPr>
          <p:cNvSpPr>
            <a:spLocks noGrp="1"/>
          </p:cNvSpPr>
          <p:nvPr>
            <p:ph type="sldNum" sz="quarter" idx="10"/>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17342925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123421561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2EB38073-C369-55E1-7CBC-705AEDC1A010}"/>
              </a:ext>
            </a:extLst>
          </p:cNvPr>
          <p:cNvSpPr>
            <a:spLocks noGrp="1"/>
          </p:cNvSpPr>
          <p:nvPr>
            <p:ph type="title"/>
          </p:nvPr>
        </p:nvSpPr>
        <p:spPr>
          <a:xfrm>
            <a:off x="381000" y="436441"/>
            <a:ext cx="11430000" cy="443198"/>
          </a:xfrm>
        </p:spPr>
        <p:txBody>
          <a:bodyPr vert="horz"/>
          <a:lstStyle/>
          <a:p>
            <a:r>
              <a:rPr lang="en-US"/>
              <a:t>Click to edit Master title style</a:t>
            </a:r>
            <a:endParaRPr lang="en-IN" dirty="0"/>
          </a:p>
        </p:txBody>
      </p:sp>
      <p:sp>
        <p:nvSpPr>
          <p:cNvPr id="14" name="Content Placeholder 3">
            <a:extLst>
              <a:ext uri="{FF2B5EF4-FFF2-40B4-BE49-F238E27FC236}">
                <a16:creationId xmlns:a16="http://schemas.microsoft.com/office/drawing/2014/main" id="{3452BB75-15A4-5FF4-F0A6-3432B03E39C1}"/>
              </a:ext>
            </a:extLst>
          </p:cNvPr>
          <p:cNvSpPr>
            <a:spLocks noGrp="1"/>
          </p:cNvSpPr>
          <p:nvPr>
            <p:ph sz="half" idx="2"/>
          </p:nvPr>
        </p:nvSpPr>
        <p:spPr>
          <a:xfrm>
            <a:off x="381000" y="2078639"/>
            <a:ext cx="3566160" cy="3720206"/>
          </a:xfrm>
        </p:spPr>
        <p:txBody>
          <a:bodyPr lIns="72000" rIns="0">
            <a:normAutofit/>
          </a:bodyPr>
          <a:lstStyle>
            <a:lvl1pPr>
              <a:defRPr sz="1600"/>
            </a:lvl1pPr>
            <a:lvl2pPr>
              <a:defRPr sz="1600"/>
            </a:lvl2pPr>
            <a:lvl3pPr>
              <a:defRPr sz="1600"/>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5">
            <a:extLst>
              <a:ext uri="{FF2B5EF4-FFF2-40B4-BE49-F238E27FC236}">
                <a16:creationId xmlns:a16="http://schemas.microsoft.com/office/drawing/2014/main" id="{187F79BA-1419-5DA7-CB87-AFF84AA0E98F}"/>
              </a:ext>
            </a:extLst>
          </p:cNvPr>
          <p:cNvSpPr>
            <a:spLocks noGrp="1"/>
          </p:cNvSpPr>
          <p:nvPr>
            <p:ph sz="quarter" idx="4"/>
          </p:nvPr>
        </p:nvSpPr>
        <p:spPr>
          <a:xfrm>
            <a:off x="8244840" y="2078639"/>
            <a:ext cx="3566160" cy="3720206"/>
          </a:xfrm>
        </p:spPr>
        <p:txBody>
          <a:bodyPr lIns="72000" rIns="0">
            <a:normAutofit/>
          </a:bodyPr>
          <a:lstStyle>
            <a:lvl1pPr>
              <a:defRPr sz="1600"/>
            </a:lvl1pPr>
            <a:lvl2pPr>
              <a:defRPr sz="1600"/>
            </a:lvl2pPr>
            <a:lvl3pPr>
              <a:defRPr sz="1600"/>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3">
            <a:extLst>
              <a:ext uri="{FF2B5EF4-FFF2-40B4-BE49-F238E27FC236}">
                <a16:creationId xmlns:a16="http://schemas.microsoft.com/office/drawing/2014/main" id="{E178ABAD-2ED4-6A63-21FD-A7E8BA839CF7}"/>
              </a:ext>
            </a:extLst>
          </p:cNvPr>
          <p:cNvSpPr>
            <a:spLocks noGrp="1"/>
          </p:cNvSpPr>
          <p:nvPr>
            <p:ph sz="half" idx="14"/>
          </p:nvPr>
        </p:nvSpPr>
        <p:spPr>
          <a:xfrm>
            <a:off x="4312920" y="2078639"/>
            <a:ext cx="3566160" cy="3720206"/>
          </a:xfrm>
        </p:spPr>
        <p:txBody>
          <a:bodyPr lIns="72000" rIns="0">
            <a:normAutofit/>
          </a:bodyPr>
          <a:lstStyle>
            <a:lvl1pPr>
              <a:defRPr sz="1600"/>
            </a:lvl1pPr>
            <a:lvl2pPr>
              <a:defRPr sz="1600"/>
            </a:lvl2pPr>
            <a:lvl3pPr>
              <a:defRPr sz="1600"/>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2">
            <a:extLst>
              <a:ext uri="{FF2B5EF4-FFF2-40B4-BE49-F238E27FC236}">
                <a16:creationId xmlns:a16="http://schemas.microsoft.com/office/drawing/2014/main" id="{8BDB7B04-5E96-6D93-3237-DA054ABFC44B}"/>
              </a:ext>
            </a:extLst>
          </p:cNvPr>
          <p:cNvSpPr>
            <a:spLocks noGrp="1"/>
          </p:cNvSpPr>
          <p:nvPr>
            <p:ph type="body" idx="1" hasCustomPrompt="1"/>
          </p:nvPr>
        </p:nvSpPr>
        <p:spPr>
          <a:xfrm>
            <a:off x="381000" y="1581584"/>
            <a:ext cx="3566160" cy="457200"/>
          </a:xfrm>
          <a:prstGeom prst="rect">
            <a:avLst/>
          </a:prstGeom>
          <a:noFill/>
        </p:spPr>
        <p:txBody>
          <a:bodyPr lIns="72000" rIns="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19" name="Text Placeholder 4">
            <a:extLst>
              <a:ext uri="{FF2B5EF4-FFF2-40B4-BE49-F238E27FC236}">
                <a16:creationId xmlns:a16="http://schemas.microsoft.com/office/drawing/2014/main" id="{73B33431-20BB-A468-D295-907ACB677E1A}"/>
              </a:ext>
            </a:extLst>
          </p:cNvPr>
          <p:cNvSpPr>
            <a:spLocks noGrp="1"/>
          </p:cNvSpPr>
          <p:nvPr>
            <p:ph type="body" sz="quarter" idx="3" hasCustomPrompt="1"/>
          </p:nvPr>
        </p:nvSpPr>
        <p:spPr>
          <a:xfrm>
            <a:off x="8244840" y="1581584"/>
            <a:ext cx="3566160" cy="457200"/>
          </a:xfrm>
          <a:prstGeom prst="rect">
            <a:avLst/>
          </a:prstGeom>
          <a:noFill/>
        </p:spPr>
        <p:txBody>
          <a:bodyPr lIns="72000" rIns="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20" name="Text Placeholder 2">
            <a:extLst>
              <a:ext uri="{FF2B5EF4-FFF2-40B4-BE49-F238E27FC236}">
                <a16:creationId xmlns:a16="http://schemas.microsoft.com/office/drawing/2014/main" id="{B0DC6B2D-37DC-F4EF-0CDA-2C6C6582022A}"/>
              </a:ext>
            </a:extLst>
          </p:cNvPr>
          <p:cNvSpPr>
            <a:spLocks noGrp="1"/>
          </p:cNvSpPr>
          <p:nvPr>
            <p:ph type="body" idx="13" hasCustomPrompt="1"/>
          </p:nvPr>
        </p:nvSpPr>
        <p:spPr>
          <a:xfrm>
            <a:off x="4312920" y="1581584"/>
            <a:ext cx="3566160" cy="457200"/>
          </a:xfrm>
          <a:prstGeom prst="rect">
            <a:avLst/>
          </a:prstGeom>
          <a:noFill/>
        </p:spPr>
        <p:txBody>
          <a:bodyPr lIns="72000" rIns="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8" name="Slide Number Placeholder 5">
            <a:extLst>
              <a:ext uri="{FF2B5EF4-FFF2-40B4-BE49-F238E27FC236}">
                <a16:creationId xmlns:a16="http://schemas.microsoft.com/office/drawing/2014/main" id="{DDCBE04A-7A3F-C0E6-CED4-3368830E1DBF}"/>
              </a:ext>
            </a:extLst>
          </p:cNvPr>
          <p:cNvSpPr>
            <a:spLocks noGrp="1"/>
          </p:cNvSpPr>
          <p:nvPr>
            <p:ph type="sldNum" sz="quarter" idx="15"/>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33624059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2270913273"/>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19" name="Title 18">
            <a:extLst>
              <a:ext uri="{FF2B5EF4-FFF2-40B4-BE49-F238E27FC236}">
                <a16:creationId xmlns:a16="http://schemas.microsoft.com/office/drawing/2014/main" id="{E5B0895F-E787-3134-D366-F7DB93E8DDF1}"/>
              </a:ext>
            </a:extLst>
          </p:cNvPr>
          <p:cNvSpPr>
            <a:spLocks noGrp="1"/>
          </p:cNvSpPr>
          <p:nvPr>
            <p:ph type="title"/>
          </p:nvPr>
        </p:nvSpPr>
        <p:spPr>
          <a:xfrm>
            <a:off x="381000" y="436441"/>
            <a:ext cx="11430000" cy="443198"/>
          </a:xfrm>
        </p:spPr>
        <p:txBody>
          <a:bodyPr vert="horz"/>
          <a:lstStyle/>
          <a:p>
            <a:r>
              <a:rPr lang="en-US"/>
              <a:t>Click to edit Master title style</a:t>
            </a:r>
            <a:endParaRPr lang="en-IN"/>
          </a:p>
        </p:txBody>
      </p:sp>
      <p:sp>
        <p:nvSpPr>
          <p:cNvPr id="21" name="Content Placeholder 3">
            <a:extLst>
              <a:ext uri="{FF2B5EF4-FFF2-40B4-BE49-F238E27FC236}">
                <a16:creationId xmlns:a16="http://schemas.microsoft.com/office/drawing/2014/main" id="{863701E8-7D3E-DE54-3798-51F94B0A16EC}"/>
              </a:ext>
            </a:extLst>
          </p:cNvPr>
          <p:cNvSpPr>
            <a:spLocks noGrp="1"/>
          </p:cNvSpPr>
          <p:nvPr>
            <p:ph sz="half" idx="2"/>
          </p:nvPr>
        </p:nvSpPr>
        <p:spPr>
          <a:xfrm>
            <a:off x="381000" y="2078639"/>
            <a:ext cx="2651760" cy="3720206"/>
          </a:xfrm>
        </p:spPr>
        <p:txBody>
          <a:bodyPr lIns="72000" rIns="0">
            <a:normAutofit/>
          </a:bodyPr>
          <a:lstStyle>
            <a:lvl1pPr>
              <a:defRPr sz="1400"/>
            </a:lvl1pPr>
            <a:lvl2pPr>
              <a:defRPr sz="14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5">
            <a:extLst>
              <a:ext uri="{FF2B5EF4-FFF2-40B4-BE49-F238E27FC236}">
                <a16:creationId xmlns:a16="http://schemas.microsoft.com/office/drawing/2014/main" id="{8B89BA94-8696-ECCB-8862-DC856635E630}"/>
              </a:ext>
            </a:extLst>
          </p:cNvPr>
          <p:cNvSpPr>
            <a:spLocks noGrp="1"/>
          </p:cNvSpPr>
          <p:nvPr>
            <p:ph sz="quarter" idx="4"/>
          </p:nvPr>
        </p:nvSpPr>
        <p:spPr>
          <a:xfrm>
            <a:off x="9159240" y="2078639"/>
            <a:ext cx="2651760" cy="3720206"/>
          </a:xfrm>
        </p:spPr>
        <p:txBody>
          <a:bodyPr lIns="72000" rIns="0">
            <a:normAutofit/>
          </a:bodyPr>
          <a:lstStyle>
            <a:lvl1pPr>
              <a:defRPr sz="1400"/>
            </a:lvl1pPr>
            <a:lvl2pPr>
              <a:defRPr sz="14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3">
            <a:extLst>
              <a:ext uri="{FF2B5EF4-FFF2-40B4-BE49-F238E27FC236}">
                <a16:creationId xmlns:a16="http://schemas.microsoft.com/office/drawing/2014/main" id="{FC03062B-B824-91FB-BCD7-C88BAE0748F9}"/>
              </a:ext>
            </a:extLst>
          </p:cNvPr>
          <p:cNvSpPr>
            <a:spLocks noGrp="1"/>
          </p:cNvSpPr>
          <p:nvPr>
            <p:ph sz="half" idx="14"/>
          </p:nvPr>
        </p:nvSpPr>
        <p:spPr>
          <a:xfrm>
            <a:off x="3307080" y="2078639"/>
            <a:ext cx="2651760" cy="3720206"/>
          </a:xfrm>
        </p:spPr>
        <p:txBody>
          <a:bodyPr lIns="72000" rIns="0">
            <a:normAutofit/>
          </a:bodyPr>
          <a:lstStyle>
            <a:lvl1pPr>
              <a:defRPr sz="1400"/>
            </a:lvl1pPr>
            <a:lvl2pPr>
              <a:defRPr sz="14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3">
            <a:extLst>
              <a:ext uri="{FF2B5EF4-FFF2-40B4-BE49-F238E27FC236}">
                <a16:creationId xmlns:a16="http://schemas.microsoft.com/office/drawing/2014/main" id="{6D28D699-6C23-74EF-8ACE-D57F6C1D5438}"/>
              </a:ext>
            </a:extLst>
          </p:cNvPr>
          <p:cNvSpPr>
            <a:spLocks noGrp="1"/>
          </p:cNvSpPr>
          <p:nvPr>
            <p:ph sz="half" idx="16"/>
          </p:nvPr>
        </p:nvSpPr>
        <p:spPr>
          <a:xfrm>
            <a:off x="6233160" y="2078639"/>
            <a:ext cx="2651760" cy="3720206"/>
          </a:xfrm>
        </p:spPr>
        <p:txBody>
          <a:bodyPr lIns="72000" rIns="0">
            <a:normAutofit/>
          </a:bodyPr>
          <a:lstStyle>
            <a:lvl1pPr>
              <a:defRPr sz="1400"/>
            </a:lvl1pPr>
            <a:lvl2pPr>
              <a:defRPr sz="1400"/>
            </a:lvl2pPr>
            <a:lvl3pPr>
              <a:defRPr sz="14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Text Placeholder 2">
            <a:extLst>
              <a:ext uri="{FF2B5EF4-FFF2-40B4-BE49-F238E27FC236}">
                <a16:creationId xmlns:a16="http://schemas.microsoft.com/office/drawing/2014/main" id="{36ABC23E-6640-D30C-77BA-3150085A82E0}"/>
              </a:ext>
            </a:extLst>
          </p:cNvPr>
          <p:cNvSpPr>
            <a:spLocks noGrp="1"/>
          </p:cNvSpPr>
          <p:nvPr>
            <p:ph type="body" idx="1" hasCustomPrompt="1"/>
          </p:nvPr>
        </p:nvSpPr>
        <p:spPr>
          <a:xfrm>
            <a:off x="381000" y="1581584"/>
            <a:ext cx="2651760" cy="457200"/>
          </a:xfrm>
          <a:prstGeom prst="rect">
            <a:avLst/>
          </a:prstGeom>
          <a:noFill/>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28" name="Text Placeholder 4">
            <a:extLst>
              <a:ext uri="{FF2B5EF4-FFF2-40B4-BE49-F238E27FC236}">
                <a16:creationId xmlns:a16="http://schemas.microsoft.com/office/drawing/2014/main" id="{70BD9A33-B93D-4A50-44A5-475C9DFE08A7}"/>
              </a:ext>
            </a:extLst>
          </p:cNvPr>
          <p:cNvSpPr>
            <a:spLocks noGrp="1"/>
          </p:cNvSpPr>
          <p:nvPr>
            <p:ph type="body" sz="quarter" idx="3" hasCustomPrompt="1"/>
          </p:nvPr>
        </p:nvSpPr>
        <p:spPr>
          <a:xfrm>
            <a:off x="9159240" y="1581584"/>
            <a:ext cx="2651760" cy="457200"/>
          </a:xfrm>
          <a:prstGeom prst="rect">
            <a:avLst/>
          </a:prstGeom>
          <a:noFill/>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29" name="Text Placeholder 2">
            <a:extLst>
              <a:ext uri="{FF2B5EF4-FFF2-40B4-BE49-F238E27FC236}">
                <a16:creationId xmlns:a16="http://schemas.microsoft.com/office/drawing/2014/main" id="{7750DE8D-EDBD-16BB-73EE-E47BE79F03C0}"/>
              </a:ext>
            </a:extLst>
          </p:cNvPr>
          <p:cNvSpPr>
            <a:spLocks noGrp="1"/>
          </p:cNvSpPr>
          <p:nvPr>
            <p:ph type="body" idx="13" hasCustomPrompt="1"/>
          </p:nvPr>
        </p:nvSpPr>
        <p:spPr>
          <a:xfrm>
            <a:off x="3307080" y="1581584"/>
            <a:ext cx="2651760" cy="457200"/>
          </a:xfrm>
          <a:prstGeom prst="rect">
            <a:avLst/>
          </a:prstGeom>
          <a:noFill/>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30" name="Text Placeholder 2">
            <a:extLst>
              <a:ext uri="{FF2B5EF4-FFF2-40B4-BE49-F238E27FC236}">
                <a16:creationId xmlns:a16="http://schemas.microsoft.com/office/drawing/2014/main" id="{706D1F6C-5E63-DD74-74C6-581E81A9E4AE}"/>
              </a:ext>
            </a:extLst>
          </p:cNvPr>
          <p:cNvSpPr>
            <a:spLocks noGrp="1"/>
          </p:cNvSpPr>
          <p:nvPr>
            <p:ph type="body" idx="15" hasCustomPrompt="1"/>
          </p:nvPr>
        </p:nvSpPr>
        <p:spPr>
          <a:xfrm>
            <a:off x="6233160" y="1581584"/>
            <a:ext cx="2651760" cy="457200"/>
          </a:xfrm>
          <a:prstGeom prst="rect">
            <a:avLst/>
          </a:prstGeom>
          <a:noFill/>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8" name="Slide Number Placeholder 5">
            <a:extLst>
              <a:ext uri="{FF2B5EF4-FFF2-40B4-BE49-F238E27FC236}">
                <a16:creationId xmlns:a16="http://schemas.microsoft.com/office/drawing/2014/main" id="{A021292A-30B1-642C-10B1-30B42F106CA3}"/>
              </a:ext>
            </a:extLst>
          </p:cNvPr>
          <p:cNvSpPr>
            <a:spLocks noGrp="1"/>
          </p:cNvSpPr>
          <p:nvPr>
            <p:ph type="sldNum" sz="quarter" idx="17"/>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40071335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2 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3237937898"/>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B38FD713-C809-B9EB-4B1B-454925852608}"/>
              </a:ext>
            </a:extLst>
          </p:cNvPr>
          <p:cNvSpPr>
            <a:spLocks noGrp="1"/>
          </p:cNvSpPr>
          <p:nvPr>
            <p:ph type="title"/>
          </p:nvPr>
        </p:nvSpPr>
        <p:spPr>
          <a:xfrm>
            <a:off x="381000" y="436441"/>
            <a:ext cx="11430000" cy="443198"/>
          </a:xfrm>
        </p:spPr>
        <p:txBody>
          <a:bodyPr vert="horz"/>
          <a:lstStyle/>
          <a:p>
            <a:r>
              <a:rPr lang="en-US"/>
              <a:t>Click to edit Master title style</a:t>
            </a:r>
            <a:endParaRPr lang="en-IN"/>
          </a:p>
        </p:txBody>
      </p:sp>
      <p:sp>
        <p:nvSpPr>
          <p:cNvPr id="16" name="Content Placeholder 3">
            <a:extLst>
              <a:ext uri="{FF2B5EF4-FFF2-40B4-BE49-F238E27FC236}">
                <a16:creationId xmlns:a16="http://schemas.microsoft.com/office/drawing/2014/main" id="{DCE67E49-DCBB-14A5-3A27-A13D38EAE611}"/>
              </a:ext>
            </a:extLst>
          </p:cNvPr>
          <p:cNvSpPr>
            <a:spLocks noGrp="1"/>
          </p:cNvSpPr>
          <p:nvPr>
            <p:ph sz="half" idx="2"/>
          </p:nvPr>
        </p:nvSpPr>
        <p:spPr>
          <a:xfrm>
            <a:off x="381000" y="2078635"/>
            <a:ext cx="5486400" cy="1440000"/>
          </a:xfrm>
        </p:spPr>
        <p:txBody>
          <a:bodyPr lIns="72000" rIns="72000">
            <a:noAutofit/>
          </a:bodyPr>
          <a:lstStyle>
            <a:lvl1pPr>
              <a:defRPr sz="1600"/>
            </a:lvl1pPr>
            <a:lvl2pPr>
              <a:defRPr sz="1600"/>
            </a:lvl2pPr>
            <a:lvl3pPr>
              <a:defRPr sz="1600"/>
            </a:lvl3pPr>
            <a:lvl4pPr>
              <a:defRPr sz="1867"/>
            </a:lvl4pPr>
            <a:lvl5pPr>
              <a:defRPr sz="1867"/>
            </a:lvl5pPr>
          </a:lstStyle>
          <a:p>
            <a:pPr lvl="0"/>
            <a:r>
              <a:rPr lang="en-US"/>
              <a:t>Click to edit Master text styles</a:t>
            </a:r>
          </a:p>
          <a:p>
            <a:pPr lvl="1"/>
            <a:r>
              <a:rPr lang="en-US"/>
              <a:t>Second level</a:t>
            </a:r>
          </a:p>
          <a:p>
            <a:pPr lvl="2"/>
            <a:r>
              <a:rPr lang="en-US"/>
              <a:t>Third level</a:t>
            </a:r>
          </a:p>
        </p:txBody>
      </p:sp>
      <p:sp>
        <p:nvSpPr>
          <p:cNvPr id="17" name="Content Placeholder 5">
            <a:extLst>
              <a:ext uri="{FF2B5EF4-FFF2-40B4-BE49-F238E27FC236}">
                <a16:creationId xmlns:a16="http://schemas.microsoft.com/office/drawing/2014/main" id="{0F9AB2D9-8C7D-84A1-FB67-DFC97520C2F1}"/>
              </a:ext>
            </a:extLst>
          </p:cNvPr>
          <p:cNvSpPr>
            <a:spLocks noGrp="1"/>
          </p:cNvSpPr>
          <p:nvPr>
            <p:ph sz="quarter" idx="4"/>
          </p:nvPr>
        </p:nvSpPr>
        <p:spPr>
          <a:xfrm>
            <a:off x="6324600" y="2078635"/>
            <a:ext cx="5486400" cy="1440000"/>
          </a:xfrm>
        </p:spPr>
        <p:txBody>
          <a:bodyPr lIns="72000" rIns="72000">
            <a:noAutofit/>
          </a:bodyPr>
          <a:lstStyle>
            <a:lvl1pPr>
              <a:defRPr sz="1600"/>
            </a:lvl1pPr>
            <a:lvl2pPr>
              <a:defRPr sz="1600"/>
            </a:lvl2pPr>
            <a:lvl3pPr>
              <a:defRPr sz="1600"/>
            </a:lvl3pPr>
            <a:lvl4pPr>
              <a:defRPr sz="1867"/>
            </a:lvl4pPr>
            <a:lvl5pPr>
              <a:defRPr sz="1867"/>
            </a:lvl5pPr>
          </a:lstStyle>
          <a:p>
            <a:pPr lvl="0"/>
            <a:r>
              <a:rPr lang="en-US"/>
              <a:t>Click to edit Master text styles</a:t>
            </a:r>
          </a:p>
          <a:p>
            <a:pPr lvl="1"/>
            <a:r>
              <a:rPr lang="en-US"/>
              <a:t>Second level</a:t>
            </a:r>
          </a:p>
          <a:p>
            <a:pPr lvl="2"/>
            <a:r>
              <a:rPr lang="en-US"/>
              <a:t>Third level</a:t>
            </a:r>
          </a:p>
        </p:txBody>
      </p:sp>
      <p:sp>
        <p:nvSpPr>
          <p:cNvPr id="18" name="Content Placeholder 3">
            <a:extLst>
              <a:ext uri="{FF2B5EF4-FFF2-40B4-BE49-F238E27FC236}">
                <a16:creationId xmlns:a16="http://schemas.microsoft.com/office/drawing/2014/main" id="{9A83B4A6-F064-CB54-B15D-8999DA169570}"/>
              </a:ext>
            </a:extLst>
          </p:cNvPr>
          <p:cNvSpPr>
            <a:spLocks noGrp="1"/>
          </p:cNvSpPr>
          <p:nvPr>
            <p:ph sz="half" idx="14"/>
          </p:nvPr>
        </p:nvSpPr>
        <p:spPr>
          <a:xfrm>
            <a:off x="381000" y="4360953"/>
            <a:ext cx="5486400" cy="1440000"/>
          </a:xfrm>
        </p:spPr>
        <p:txBody>
          <a:bodyPr lIns="72000" rIns="72000">
            <a:noAutofit/>
          </a:bodyPr>
          <a:lstStyle>
            <a:lvl1pPr>
              <a:defRPr sz="1600"/>
            </a:lvl1pPr>
            <a:lvl2pPr>
              <a:defRPr sz="1600"/>
            </a:lvl2pPr>
            <a:lvl3pPr>
              <a:defRPr sz="1600"/>
            </a:lvl3pPr>
            <a:lvl4pPr>
              <a:defRPr sz="1867"/>
            </a:lvl4pPr>
            <a:lvl5pPr>
              <a:defRPr sz="1867"/>
            </a:lvl5pPr>
          </a:lstStyle>
          <a:p>
            <a:pPr lvl="0"/>
            <a:r>
              <a:rPr lang="en-US"/>
              <a:t>Click to edit Master text styles</a:t>
            </a:r>
          </a:p>
          <a:p>
            <a:pPr lvl="1"/>
            <a:r>
              <a:rPr lang="en-US"/>
              <a:t>Second level</a:t>
            </a:r>
          </a:p>
          <a:p>
            <a:pPr lvl="2"/>
            <a:r>
              <a:rPr lang="en-US"/>
              <a:t>Third level</a:t>
            </a:r>
          </a:p>
        </p:txBody>
      </p:sp>
      <p:sp>
        <p:nvSpPr>
          <p:cNvPr id="20" name="Content Placeholder 5">
            <a:extLst>
              <a:ext uri="{FF2B5EF4-FFF2-40B4-BE49-F238E27FC236}">
                <a16:creationId xmlns:a16="http://schemas.microsoft.com/office/drawing/2014/main" id="{BAE0A4FF-5B9F-15BA-89E2-E62033B9AA89}"/>
              </a:ext>
            </a:extLst>
          </p:cNvPr>
          <p:cNvSpPr>
            <a:spLocks noGrp="1"/>
          </p:cNvSpPr>
          <p:nvPr>
            <p:ph sz="quarter" idx="16"/>
          </p:nvPr>
        </p:nvSpPr>
        <p:spPr>
          <a:xfrm>
            <a:off x="6324600" y="4360953"/>
            <a:ext cx="5486400" cy="1440000"/>
          </a:xfrm>
        </p:spPr>
        <p:txBody>
          <a:bodyPr lIns="72000" rIns="72000">
            <a:noAutofit/>
          </a:bodyPr>
          <a:lstStyle>
            <a:lvl1pPr>
              <a:defRPr sz="1600"/>
            </a:lvl1pPr>
            <a:lvl2pPr>
              <a:defRPr sz="1600"/>
            </a:lvl2pPr>
            <a:lvl3pPr>
              <a:defRPr sz="1600"/>
            </a:lvl3pPr>
            <a:lvl4pPr>
              <a:defRPr sz="1867"/>
            </a:lvl4pPr>
            <a:lvl5pPr>
              <a:defRPr sz="1867"/>
            </a:lvl5pPr>
          </a:lstStyle>
          <a:p>
            <a:pPr lvl="0"/>
            <a:r>
              <a:rPr lang="en-US"/>
              <a:t>Click to edit Master text styles</a:t>
            </a:r>
          </a:p>
          <a:p>
            <a:pPr lvl="1"/>
            <a:r>
              <a:rPr lang="en-US"/>
              <a:t>Second level</a:t>
            </a:r>
          </a:p>
          <a:p>
            <a:pPr lvl="2"/>
            <a:r>
              <a:rPr lang="en-US"/>
              <a:t>Third level</a:t>
            </a:r>
          </a:p>
        </p:txBody>
      </p:sp>
      <p:sp>
        <p:nvSpPr>
          <p:cNvPr id="22" name="Text Placeholder 2">
            <a:extLst>
              <a:ext uri="{FF2B5EF4-FFF2-40B4-BE49-F238E27FC236}">
                <a16:creationId xmlns:a16="http://schemas.microsoft.com/office/drawing/2014/main" id="{36BE8023-6D2C-B9E3-0159-6A1788D4B4D0}"/>
              </a:ext>
            </a:extLst>
          </p:cNvPr>
          <p:cNvSpPr>
            <a:spLocks noGrp="1"/>
          </p:cNvSpPr>
          <p:nvPr>
            <p:ph type="body" idx="1"/>
          </p:nvPr>
        </p:nvSpPr>
        <p:spPr>
          <a:xfrm>
            <a:off x="381000" y="1581584"/>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3" name="Text Placeholder 4">
            <a:extLst>
              <a:ext uri="{FF2B5EF4-FFF2-40B4-BE49-F238E27FC236}">
                <a16:creationId xmlns:a16="http://schemas.microsoft.com/office/drawing/2014/main" id="{6B224FC8-9EED-593F-557C-078697B972B4}"/>
              </a:ext>
            </a:extLst>
          </p:cNvPr>
          <p:cNvSpPr>
            <a:spLocks noGrp="1"/>
          </p:cNvSpPr>
          <p:nvPr>
            <p:ph type="body" sz="quarter" idx="3"/>
          </p:nvPr>
        </p:nvSpPr>
        <p:spPr>
          <a:xfrm>
            <a:off x="6324600" y="1581584"/>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7F4440AD-92DF-1A49-68FC-B7719461823A}"/>
              </a:ext>
            </a:extLst>
          </p:cNvPr>
          <p:cNvSpPr>
            <a:spLocks noGrp="1"/>
          </p:cNvSpPr>
          <p:nvPr>
            <p:ph type="body" idx="13"/>
          </p:nvPr>
        </p:nvSpPr>
        <p:spPr>
          <a:xfrm>
            <a:off x="381000" y="3878659"/>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095022BD-1956-DF35-6015-755628378887}"/>
              </a:ext>
            </a:extLst>
          </p:cNvPr>
          <p:cNvSpPr>
            <a:spLocks noGrp="1"/>
          </p:cNvSpPr>
          <p:nvPr>
            <p:ph type="body" sz="quarter" idx="15"/>
          </p:nvPr>
        </p:nvSpPr>
        <p:spPr>
          <a:xfrm>
            <a:off x="6324600" y="3878659"/>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Slide Number Placeholder 5">
            <a:extLst>
              <a:ext uri="{FF2B5EF4-FFF2-40B4-BE49-F238E27FC236}">
                <a16:creationId xmlns:a16="http://schemas.microsoft.com/office/drawing/2014/main" id="{61A513A8-3665-30AB-DD8B-0833FCA5943F}"/>
              </a:ext>
            </a:extLst>
          </p:cNvPr>
          <p:cNvSpPr>
            <a:spLocks noGrp="1"/>
          </p:cNvSpPr>
          <p:nvPr>
            <p:ph type="sldNum" sz="quarter" idx="17"/>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2848129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Row Headers">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3960140055"/>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18" name="Title 17">
            <a:extLst>
              <a:ext uri="{FF2B5EF4-FFF2-40B4-BE49-F238E27FC236}">
                <a16:creationId xmlns:a16="http://schemas.microsoft.com/office/drawing/2014/main" id="{792CD705-73FC-CFD1-AAB4-FEE907B351D7}"/>
              </a:ext>
            </a:extLst>
          </p:cNvPr>
          <p:cNvSpPr>
            <a:spLocks noGrp="1"/>
          </p:cNvSpPr>
          <p:nvPr>
            <p:ph type="title"/>
          </p:nvPr>
        </p:nvSpPr>
        <p:spPr>
          <a:xfrm>
            <a:off x="381000" y="436441"/>
            <a:ext cx="11430000" cy="443198"/>
          </a:xfrm>
        </p:spPr>
        <p:txBody>
          <a:bodyPr vert="horz"/>
          <a:lstStyle/>
          <a:p>
            <a:r>
              <a:rPr lang="en-US"/>
              <a:t>Click to edit Master title style</a:t>
            </a:r>
            <a:endParaRPr lang="en-IN"/>
          </a:p>
        </p:txBody>
      </p:sp>
      <p:sp>
        <p:nvSpPr>
          <p:cNvPr id="19" name="Content Placeholder 3">
            <a:extLst>
              <a:ext uri="{FF2B5EF4-FFF2-40B4-BE49-F238E27FC236}">
                <a16:creationId xmlns:a16="http://schemas.microsoft.com/office/drawing/2014/main" id="{B1DE53E9-4B6A-72D9-7D50-78B90A89BBFA}"/>
              </a:ext>
            </a:extLst>
          </p:cNvPr>
          <p:cNvSpPr>
            <a:spLocks noGrp="1"/>
          </p:cNvSpPr>
          <p:nvPr>
            <p:ph sz="half" idx="2"/>
          </p:nvPr>
        </p:nvSpPr>
        <p:spPr>
          <a:xfrm>
            <a:off x="3032760" y="1581584"/>
            <a:ext cx="8778240" cy="1260000"/>
          </a:xfrm>
        </p:spPr>
        <p:txBody>
          <a:bodyPr lIns="0" rIns="0" anchor="t">
            <a:noAutofit/>
          </a:bodyPr>
          <a:lstStyle>
            <a:lvl1pPr>
              <a:defRPr sz="1600"/>
            </a:lvl1pPr>
            <a:lvl2pPr>
              <a:defRPr sz="1600"/>
            </a:lvl2pPr>
            <a:lvl3pPr>
              <a:defRPr sz="1600"/>
            </a:lvl3pPr>
            <a:lvl4pPr>
              <a:defRPr sz="1800"/>
            </a:lvl4pPr>
            <a:lvl5pPr>
              <a:defRPr sz="1600"/>
            </a:lvl5pPr>
          </a:lstStyle>
          <a:p>
            <a:pPr lvl="0"/>
            <a:r>
              <a:rPr lang="en-US"/>
              <a:t>Click to edit Master text styles</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2A86F743-C182-D862-6748-E1EBE46E9AD3}"/>
              </a:ext>
            </a:extLst>
          </p:cNvPr>
          <p:cNvSpPr>
            <a:spLocks noGrp="1"/>
          </p:cNvSpPr>
          <p:nvPr>
            <p:ph sz="quarter" idx="4"/>
          </p:nvPr>
        </p:nvSpPr>
        <p:spPr>
          <a:xfrm>
            <a:off x="3032760" y="3060214"/>
            <a:ext cx="8778240" cy="1260000"/>
          </a:xfrm>
        </p:spPr>
        <p:txBody>
          <a:bodyPr lIns="0" rIns="0" anchor="t">
            <a:noAutofit/>
          </a:bodyPr>
          <a:lstStyle>
            <a:lvl1pPr>
              <a:defRPr sz="1600"/>
            </a:lvl1pPr>
            <a:lvl2pPr>
              <a:defRPr sz="1600"/>
            </a:lvl2pPr>
            <a:lvl3pPr>
              <a:defRPr sz="1600"/>
            </a:lvl3pPr>
            <a:lvl4pPr>
              <a:defRPr sz="1800"/>
            </a:lvl4pPr>
            <a:lvl5pPr>
              <a:defRPr sz="1600"/>
            </a:lvl5pPr>
          </a:lstStyle>
          <a:p>
            <a:pPr lvl="0"/>
            <a:r>
              <a:rPr lang="en-US"/>
              <a:t>Click to edit Master text styles</a:t>
            </a:r>
          </a:p>
          <a:p>
            <a:pPr lvl="1"/>
            <a:r>
              <a:rPr lang="en-US"/>
              <a:t>Second level</a:t>
            </a:r>
          </a:p>
          <a:p>
            <a:pPr lvl="2"/>
            <a:r>
              <a:rPr lang="en-US"/>
              <a:t>Third level</a:t>
            </a:r>
          </a:p>
        </p:txBody>
      </p:sp>
      <p:sp>
        <p:nvSpPr>
          <p:cNvPr id="22" name="Content Placeholder 3">
            <a:extLst>
              <a:ext uri="{FF2B5EF4-FFF2-40B4-BE49-F238E27FC236}">
                <a16:creationId xmlns:a16="http://schemas.microsoft.com/office/drawing/2014/main" id="{EE6F6383-85C4-CFFD-58EC-4CE663CFABBC}"/>
              </a:ext>
            </a:extLst>
          </p:cNvPr>
          <p:cNvSpPr>
            <a:spLocks noGrp="1"/>
          </p:cNvSpPr>
          <p:nvPr>
            <p:ph sz="half" idx="14"/>
          </p:nvPr>
        </p:nvSpPr>
        <p:spPr>
          <a:xfrm>
            <a:off x="3032760" y="4538844"/>
            <a:ext cx="8778240" cy="1260000"/>
          </a:xfrm>
        </p:spPr>
        <p:txBody>
          <a:bodyPr lIns="0" rIns="0" anchor="t">
            <a:noAutofit/>
          </a:bodyPr>
          <a:lstStyle>
            <a:lvl1pPr>
              <a:defRPr sz="1600"/>
            </a:lvl1pPr>
            <a:lvl2pPr>
              <a:defRPr sz="1600"/>
            </a:lvl2pPr>
            <a:lvl3pPr>
              <a:defRPr sz="1600"/>
            </a:lvl3pPr>
            <a:lvl4pPr>
              <a:defRPr sz="1800"/>
            </a:lvl4pPr>
            <a:lvl5pPr>
              <a:defRPr sz="1600"/>
            </a:lvl5pPr>
          </a:lstStyle>
          <a:p>
            <a:pPr lvl="0"/>
            <a:r>
              <a:rPr lang="en-US"/>
              <a:t>Click to edit Master text styles</a:t>
            </a:r>
          </a:p>
          <a:p>
            <a:pPr lvl="1"/>
            <a:r>
              <a:rPr lang="en-US"/>
              <a:t>Second level</a:t>
            </a:r>
          </a:p>
          <a:p>
            <a:pPr lvl="2"/>
            <a:r>
              <a:rPr lang="en-US"/>
              <a:t>Third level</a:t>
            </a:r>
          </a:p>
        </p:txBody>
      </p:sp>
      <p:cxnSp>
        <p:nvCxnSpPr>
          <p:cNvPr id="23" name="Straight Connector 22">
            <a:extLst>
              <a:ext uri="{FF2B5EF4-FFF2-40B4-BE49-F238E27FC236}">
                <a16:creationId xmlns:a16="http://schemas.microsoft.com/office/drawing/2014/main" id="{B0338496-2E07-A54C-B682-176BB0BAD829}"/>
              </a:ext>
            </a:extLst>
          </p:cNvPr>
          <p:cNvCxnSpPr>
            <a:cxnSpLocks/>
          </p:cNvCxnSpPr>
          <p:nvPr userDrawn="1"/>
        </p:nvCxnSpPr>
        <p:spPr>
          <a:xfrm>
            <a:off x="381000" y="2950898"/>
            <a:ext cx="1143000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3F79EE0-24CE-B104-138C-0B9291D85FA6}"/>
              </a:ext>
            </a:extLst>
          </p:cNvPr>
          <p:cNvCxnSpPr>
            <a:cxnSpLocks/>
          </p:cNvCxnSpPr>
          <p:nvPr userDrawn="1"/>
        </p:nvCxnSpPr>
        <p:spPr>
          <a:xfrm>
            <a:off x="381000" y="4429526"/>
            <a:ext cx="1143000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63D42F65-B8DB-FEE2-887C-76D9A8C4B2E5}"/>
              </a:ext>
            </a:extLst>
          </p:cNvPr>
          <p:cNvSpPr>
            <a:spLocks noGrp="1"/>
          </p:cNvSpPr>
          <p:nvPr>
            <p:ph type="body" idx="18" hasCustomPrompt="1"/>
          </p:nvPr>
        </p:nvSpPr>
        <p:spPr>
          <a:xfrm>
            <a:off x="381000" y="4538840"/>
            <a:ext cx="2520001" cy="1260000"/>
          </a:xfrm>
          <a:prstGeom prst="rect">
            <a:avLst/>
          </a:prstGeom>
          <a:noFill/>
        </p:spPr>
        <p:txBody>
          <a:bodyPr lIns="90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26" name="Text Placeholder 2">
            <a:extLst>
              <a:ext uri="{FF2B5EF4-FFF2-40B4-BE49-F238E27FC236}">
                <a16:creationId xmlns:a16="http://schemas.microsoft.com/office/drawing/2014/main" id="{4FFB0875-70D3-9639-ACA3-63ED3CAAC481}"/>
              </a:ext>
            </a:extLst>
          </p:cNvPr>
          <p:cNvSpPr>
            <a:spLocks noGrp="1"/>
          </p:cNvSpPr>
          <p:nvPr>
            <p:ph type="body" idx="1" hasCustomPrompt="1"/>
          </p:nvPr>
        </p:nvSpPr>
        <p:spPr>
          <a:xfrm>
            <a:off x="381000" y="1581584"/>
            <a:ext cx="2520001" cy="1260000"/>
          </a:xfrm>
          <a:prstGeom prst="rect">
            <a:avLst/>
          </a:prstGeom>
          <a:noFill/>
        </p:spPr>
        <p:txBody>
          <a:bodyPr lIns="90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27" name="Text Placeholder 2">
            <a:extLst>
              <a:ext uri="{FF2B5EF4-FFF2-40B4-BE49-F238E27FC236}">
                <a16:creationId xmlns:a16="http://schemas.microsoft.com/office/drawing/2014/main" id="{FE4D89F8-CA44-FE28-DC17-700298095CB3}"/>
              </a:ext>
            </a:extLst>
          </p:cNvPr>
          <p:cNvSpPr>
            <a:spLocks noGrp="1"/>
          </p:cNvSpPr>
          <p:nvPr>
            <p:ph type="body" idx="19" hasCustomPrompt="1"/>
          </p:nvPr>
        </p:nvSpPr>
        <p:spPr>
          <a:xfrm>
            <a:off x="381000" y="3060212"/>
            <a:ext cx="2520001" cy="1260000"/>
          </a:xfrm>
          <a:prstGeom prst="rect">
            <a:avLst/>
          </a:prstGeom>
          <a:noFill/>
        </p:spPr>
        <p:txBody>
          <a:bodyPr lIns="90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2" name="Slide Number Placeholder 5">
            <a:extLst>
              <a:ext uri="{FF2B5EF4-FFF2-40B4-BE49-F238E27FC236}">
                <a16:creationId xmlns:a16="http://schemas.microsoft.com/office/drawing/2014/main" id="{8B818019-9FB9-CDCE-87F2-31E9D6FF9BE9}"/>
              </a:ext>
            </a:extLst>
          </p:cNvPr>
          <p:cNvSpPr>
            <a:spLocks noGrp="1"/>
          </p:cNvSpPr>
          <p:nvPr>
            <p:ph type="sldNum" sz="quarter" idx="20"/>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1137697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2_Title Slide 1">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32806914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7AEB3E5-EE07-EE4E-5A71-0B1EEECBC264}"/>
              </a:ext>
            </a:extLst>
          </p:cNvPr>
          <p:cNvSpPr/>
          <p:nvPr userDrawn="1"/>
        </p:nvSpPr>
        <p:spPr>
          <a:xfrm>
            <a:off x="0" y="0"/>
            <a:ext cx="12192000" cy="6858000"/>
          </a:xfrm>
          <a:prstGeom prst="rect">
            <a:avLst/>
          </a:prstGeom>
          <a:gradFill>
            <a:gsLst>
              <a:gs pos="20000">
                <a:schemeClr val="tx2"/>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pic>
        <p:nvPicPr>
          <p:cNvPr id="2" name="Google Shape;190;p26">
            <a:extLst>
              <a:ext uri="{FF2B5EF4-FFF2-40B4-BE49-F238E27FC236}">
                <a16:creationId xmlns:a16="http://schemas.microsoft.com/office/drawing/2014/main" id="{6980B199-7B0A-1862-C723-06C89FAF7198}"/>
              </a:ext>
            </a:extLst>
          </p:cNvPr>
          <p:cNvPicPr preferRelativeResize="0"/>
          <p:nvPr userDrawn="1"/>
        </p:nvPicPr>
        <p:blipFill rotWithShape="1">
          <a:blip r:embed="rId5">
            <a:alphaModFix/>
          </a:blip>
          <a:srcRect l="1352" r="1352"/>
          <a:stretch/>
        </p:blipFill>
        <p:spPr>
          <a:xfrm>
            <a:off x="7945422" y="1128513"/>
            <a:ext cx="3974148" cy="5833521"/>
          </a:xfrm>
          <a:prstGeom prst="rect">
            <a:avLst/>
          </a:prstGeom>
          <a:noFill/>
          <a:ln>
            <a:noFill/>
          </a:ln>
        </p:spPr>
      </p:pic>
      <p:pic>
        <p:nvPicPr>
          <p:cNvPr id="7" name="Google Shape;340;p43">
            <a:extLst>
              <a:ext uri="{FF2B5EF4-FFF2-40B4-BE49-F238E27FC236}">
                <a16:creationId xmlns:a16="http://schemas.microsoft.com/office/drawing/2014/main" id="{4EFFE397-C23B-9520-B944-CC52A79DF750}"/>
              </a:ext>
            </a:extLst>
          </p:cNvPr>
          <p:cNvPicPr preferRelativeResize="0"/>
          <p:nvPr userDrawn="1"/>
        </p:nvPicPr>
        <p:blipFill>
          <a:blip r:embed="rId6">
            <a:alphaModFix/>
          </a:blip>
          <a:stretch>
            <a:fillRect/>
          </a:stretch>
        </p:blipFill>
        <p:spPr>
          <a:xfrm>
            <a:off x="398513" y="353115"/>
            <a:ext cx="1489530" cy="630193"/>
          </a:xfrm>
          <a:prstGeom prst="rect">
            <a:avLst/>
          </a:prstGeom>
          <a:noFill/>
          <a:ln>
            <a:noFill/>
          </a:ln>
        </p:spPr>
      </p:pic>
      <p:sp>
        <p:nvSpPr>
          <p:cNvPr id="6" name="Subtitle 2">
            <a:extLst>
              <a:ext uri="{FF2B5EF4-FFF2-40B4-BE49-F238E27FC236}">
                <a16:creationId xmlns:a16="http://schemas.microsoft.com/office/drawing/2014/main" id="{470E6A0D-3AB8-B16B-DE14-DECBEC067C14}"/>
              </a:ext>
            </a:extLst>
          </p:cNvPr>
          <p:cNvSpPr>
            <a:spLocks noGrp="1"/>
          </p:cNvSpPr>
          <p:nvPr>
            <p:ph type="subTitle" idx="1"/>
          </p:nvPr>
        </p:nvSpPr>
        <p:spPr>
          <a:xfrm>
            <a:off x="398514" y="3699092"/>
            <a:ext cx="6228892" cy="307777"/>
          </a:xfrm>
        </p:spPr>
        <p:txBody>
          <a:bodyPr wrap="square" lIns="0" tIns="0" rIns="0" bIns="0" anchor="t" anchorCtr="0">
            <a:spAutoFit/>
          </a:bodyPr>
          <a:lstStyle>
            <a:lvl1pPr marL="0" indent="0" algn="l">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Text Placeholder 30">
            <a:extLst>
              <a:ext uri="{FF2B5EF4-FFF2-40B4-BE49-F238E27FC236}">
                <a16:creationId xmlns:a16="http://schemas.microsoft.com/office/drawing/2014/main" id="{F5065CFF-5D74-7A8C-46CF-39FD84664045}"/>
              </a:ext>
            </a:extLst>
          </p:cNvPr>
          <p:cNvSpPr>
            <a:spLocks noGrp="1"/>
          </p:cNvSpPr>
          <p:nvPr>
            <p:ph type="body" sz="quarter" idx="11" hasCustomPrompt="1"/>
          </p:nvPr>
        </p:nvSpPr>
        <p:spPr>
          <a:xfrm>
            <a:off x="406400" y="6311900"/>
            <a:ext cx="2895600" cy="266700"/>
          </a:xfrm>
        </p:spPr>
        <p:txBody>
          <a:bodyPr/>
          <a:lstStyle>
            <a:lvl1pPr>
              <a:defRPr>
                <a:solidFill>
                  <a:schemeClr val="bg1"/>
                </a:solidFill>
              </a:defRPr>
            </a:lvl1pPr>
          </a:lstStyle>
          <a:p>
            <a:pPr lvl="0"/>
            <a:r>
              <a:rPr lang="en-US" dirty="0"/>
              <a:t>Presentation Date</a:t>
            </a:r>
          </a:p>
        </p:txBody>
      </p:sp>
      <p:sp>
        <p:nvSpPr>
          <p:cNvPr id="10" name="Title 1">
            <a:extLst>
              <a:ext uri="{FF2B5EF4-FFF2-40B4-BE49-F238E27FC236}">
                <a16:creationId xmlns:a16="http://schemas.microsoft.com/office/drawing/2014/main" id="{144E890D-90D9-C3E5-2D62-F79432E41796}"/>
              </a:ext>
            </a:extLst>
          </p:cNvPr>
          <p:cNvSpPr>
            <a:spLocks noGrp="1"/>
          </p:cNvSpPr>
          <p:nvPr>
            <p:ph type="ctrTitle"/>
          </p:nvPr>
        </p:nvSpPr>
        <p:spPr>
          <a:xfrm>
            <a:off x="398513" y="2986784"/>
            <a:ext cx="7596911" cy="553998"/>
          </a:xfrm>
        </p:spPr>
        <p:txBody>
          <a:bodyPr vert="horz" wrap="square" lIns="0" tIns="0" rIns="0" bIns="0" anchor="b" anchorCtr="0">
            <a:spAutoFit/>
          </a:bodyPr>
          <a:lstStyle>
            <a:lvl1pPr algn="l">
              <a:defRPr sz="4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78292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Row Headers">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3229824287"/>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17" name="Title 16">
            <a:extLst>
              <a:ext uri="{FF2B5EF4-FFF2-40B4-BE49-F238E27FC236}">
                <a16:creationId xmlns:a16="http://schemas.microsoft.com/office/drawing/2014/main" id="{5BAF1363-3512-2ED0-786A-6BFA0950D674}"/>
              </a:ext>
            </a:extLst>
          </p:cNvPr>
          <p:cNvSpPr>
            <a:spLocks noGrp="1"/>
          </p:cNvSpPr>
          <p:nvPr>
            <p:ph type="title"/>
          </p:nvPr>
        </p:nvSpPr>
        <p:spPr>
          <a:xfrm>
            <a:off x="381000" y="436441"/>
            <a:ext cx="11430000" cy="443198"/>
          </a:xfrm>
        </p:spPr>
        <p:txBody>
          <a:bodyPr vert="horz"/>
          <a:lstStyle/>
          <a:p>
            <a:r>
              <a:rPr lang="en-US"/>
              <a:t>Click to edit Master title style</a:t>
            </a:r>
            <a:endParaRPr lang="en-IN"/>
          </a:p>
        </p:txBody>
      </p:sp>
      <p:sp>
        <p:nvSpPr>
          <p:cNvPr id="18" name="Content Placeholder 3">
            <a:extLst>
              <a:ext uri="{FF2B5EF4-FFF2-40B4-BE49-F238E27FC236}">
                <a16:creationId xmlns:a16="http://schemas.microsoft.com/office/drawing/2014/main" id="{07F9837D-C3A8-0F3A-0EA7-86A7180D392A}"/>
              </a:ext>
            </a:extLst>
          </p:cNvPr>
          <p:cNvSpPr>
            <a:spLocks noGrp="1"/>
          </p:cNvSpPr>
          <p:nvPr>
            <p:ph sz="half" idx="2"/>
          </p:nvPr>
        </p:nvSpPr>
        <p:spPr>
          <a:xfrm>
            <a:off x="3032760" y="1581584"/>
            <a:ext cx="8778240" cy="914400"/>
          </a:xfrm>
        </p:spPr>
        <p:txBody>
          <a:bodyPr lIns="0" rIns="0" anchor="t">
            <a:noAutofit/>
          </a:bodyPr>
          <a:lstStyle>
            <a:lvl1pPr>
              <a:defRPr sz="1400"/>
            </a:lvl1pPr>
            <a:lvl2pPr>
              <a:defRPr sz="1400"/>
            </a:lvl2pPr>
            <a:lvl3pPr>
              <a:defRPr sz="1400"/>
            </a:lvl3pPr>
            <a:lvl4pPr>
              <a:defRPr sz="1800"/>
            </a:lvl4pPr>
            <a:lvl5pPr>
              <a:defRPr sz="1600"/>
            </a:lvl5pPr>
          </a:lstStyle>
          <a:p>
            <a:pPr lvl="0"/>
            <a:r>
              <a:rPr lang="en-US"/>
              <a:t>Click to edit Master text styles</a:t>
            </a:r>
          </a:p>
          <a:p>
            <a:pPr lvl="1"/>
            <a:r>
              <a:rPr lang="en-US"/>
              <a:t>Second level</a:t>
            </a:r>
          </a:p>
          <a:p>
            <a:pPr lvl="2"/>
            <a:r>
              <a:rPr lang="en-US"/>
              <a:t>Third level</a:t>
            </a:r>
          </a:p>
        </p:txBody>
      </p:sp>
      <p:sp>
        <p:nvSpPr>
          <p:cNvPr id="19" name="Content Placeholder 5">
            <a:extLst>
              <a:ext uri="{FF2B5EF4-FFF2-40B4-BE49-F238E27FC236}">
                <a16:creationId xmlns:a16="http://schemas.microsoft.com/office/drawing/2014/main" id="{D0544C32-DDF8-A2A4-9F06-0DDADFC63C25}"/>
              </a:ext>
            </a:extLst>
          </p:cNvPr>
          <p:cNvSpPr>
            <a:spLocks noGrp="1"/>
          </p:cNvSpPr>
          <p:nvPr>
            <p:ph sz="quarter" idx="4"/>
          </p:nvPr>
        </p:nvSpPr>
        <p:spPr>
          <a:xfrm>
            <a:off x="3032760" y="2675337"/>
            <a:ext cx="8778240" cy="914400"/>
          </a:xfrm>
        </p:spPr>
        <p:txBody>
          <a:bodyPr lIns="0" rIns="0" anchor="t">
            <a:noAutofit/>
          </a:bodyPr>
          <a:lstStyle>
            <a:lvl1pPr>
              <a:defRPr sz="1400"/>
            </a:lvl1pPr>
            <a:lvl2pPr>
              <a:defRPr sz="1400"/>
            </a:lvl2pPr>
            <a:lvl3pPr>
              <a:defRPr sz="1400"/>
            </a:lvl3pPr>
            <a:lvl4pPr>
              <a:defRPr sz="1800"/>
            </a:lvl4pPr>
            <a:lvl5pPr>
              <a:defRPr sz="1600"/>
            </a:lvl5pPr>
          </a:lstStyle>
          <a:p>
            <a:pPr lvl="0"/>
            <a:r>
              <a:rPr lang="en-US"/>
              <a:t>Click to edit Master text styles</a:t>
            </a:r>
          </a:p>
          <a:p>
            <a:pPr lvl="1"/>
            <a:r>
              <a:rPr lang="en-US"/>
              <a:t>Second level</a:t>
            </a:r>
          </a:p>
          <a:p>
            <a:pPr lvl="2"/>
            <a:r>
              <a:rPr lang="en-US"/>
              <a:t>Third level</a:t>
            </a:r>
          </a:p>
        </p:txBody>
      </p:sp>
      <p:sp>
        <p:nvSpPr>
          <p:cNvPr id="23" name="Content Placeholder 3">
            <a:extLst>
              <a:ext uri="{FF2B5EF4-FFF2-40B4-BE49-F238E27FC236}">
                <a16:creationId xmlns:a16="http://schemas.microsoft.com/office/drawing/2014/main" id="{DE8E95AA-AFD4-B390-AB5D-16F3D43917E5}"/>
              </a:ext>
            </a:extLst>
          </p:cNvPr>
          <p:cNvSpPr>
            <a:spLocks noGrp="1"/>
          </p:cNvSpPr>
          <p:nvPr>
            <p:ph sz="half" idx="14"/>
          </p:nvPr>
        </p:nvSpPr>
        <p:spPr>
          <a:xfrm>
            <a:off x="3032760" y="3769090"/>
            <a:ext cx="8778240" cy="914400"/>
          </a:xfrm>
        </p:spPr>
        <p:txBody>
          <a:bodyPr lIns="0" rIns="0" anchor="t">
            <a:noAutofit/>
          </a:bodyPr>
          <a:lstStyle>
            <a:lvl1pPr>
              <a:defRPr sz="1400"/>
            </a:lvl1pPr>
            <a:lvl2pPr>
              <a:defRPr sz="1400"/>
            </a:lvl2pPr>
            <a:lvl3pPr>
              <a:defRPr sz="1400"/>
            </a:lvl3pPr>
            <a:lvl4pPr>
              <a:defRPr sz="1800"/>
            </a:lvl4pPr>
            <a:lvl5pPr>
              <a:defRPr sz="1600"/>
            </a:lvl5pPr>
          </a:lstStyle>
          <a:p>
            <a:pPr lvl="0"/>
            <a:r>
              <a:rPr lang="en-US"/>
              <a:t>Click to edit Master text styles</a:t>
            </a:r>
          </a:p>
          <a:p>
            <a:pPr lvl="1"/>
            <a:r>
              <a:rPr lang="en-US"/>
              <a:t>Second level</a:t>
            </a:r>
          </a:p>
          <a:p>
            <a:pPr lvl="2"/>
            <a:r>
              <a:rPr lang="en-US"/>
              <a:t>Third level</a:t>
            </a:r>
          </a:p>
        </p:txBody>
      </p:sp>
      <p:sp>
        <p:nvSpPr>
          <p:cNvPr id="24" name="Content Placeholder 3">
            <a:extLst>
              <a:ext uri="{FF2B5EF4-FFF2-40B4-BE49-F238E27FC236}">
                <a16:creationId xmlns:a16="http://schemas.microsoft.com/office/drawing/2014/main" id="{3AD1680F-4FF2-1FAF-8148-2AFB9E003E63}"/>
              </a:ext>
            </a:extLst>
          </p:cNvPr>
          <p:cNvSpPr>
            <a:spLocks noGrp="1"/>
          </p:cNvSpPr>
          <p:nvPr>
            <p:ph sz="half" idx="20"/>
          </p:nvPr>
        </p:nvSpPr>
        <p:spPr>
          <a:xfrm>
            <a:off x="3032760" y="4862844"/>
            <a:ext cx="8778240" cy="914400"/>
          </a:xfrm>
        </p:spPr>
        <p:txBody>
          <a:bodyPr lIns="0" rIns="0" anchor="t">
            <a:noAutofit/>
          </a:bodyPr>
          <a:lstStyle>
            <a:lvl1pPr>
              <a:defRPr sz="1400"/>
            </a:lvl1pPr>
            <a:lvl2pPr>
              <a:defRPr sz="1400"/>
            </a:lvl2pPr>
            <a:lvl3pPr>
              <a:defRPr sz="1400"/>
            </a:lvl3pPr>
            <a:lvl4pPr>
              <a:defRPr sz="1800"/>
            </a:lvl4pPr>
            <a:lvl5pPr>
              <a:defRPr sz="1600"/>
            </a:lvl5pPr>
          </a:lstStyle>
          <a:p>
            <a:pPr lvl="0"/>
            <a:r>
              <a:rPr lang="en-US"/>
              <a:t>Click to edit Master text styles</a:t>
            </a:r>
          </a:p>
          <a:p>
            <a:pPr lvl="1"/>
            <a:r>
              <a:rPr lang="en-US"/>
              <a:t>Second level</a:t>
            </a:r>
          </a:p>
          <a:p>
            <a:pPr lvl="2"/>
            <a:r>
              <a:rPr lang="en-US"/>
              <a:t>Third level</a:t>
            </a:r>
          </a:p>
        </p:txBody>
      </p:sp>
      <p:cxnSp>
        <p:nvCxnSpPr>
          <p:cNvPr id="25" name="Straight Connector 24">
            <a:extLst>
              <a:ext uri="{FF2B5EF4-FFF2-40B4-BE49-F238E27FC236}">
                <a16:creationId xmlns:a16="http://schemas.microsoft.com/office/drawing/2014/main" id="{29C39C26-49CD-B770-330A-D4E8B6670BF1}"/>
              </a:ext>
            </a:extLst>
          </p:cNvPr>
          <p:cNvCxnSpPr>
            <a:cxnSpLocks/>
          </p:cNvCxnSpPr>
          <p:nvPr userDrawn="1"/>
        </p:nvCxnSpPr>
        <p:spPr>
          <a:xfrm>
            <a:off x="381000" y="2585661"/>
            <a:ext cx="1143000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2F1EC8-BC9A-7498-8307-302CA70C312A}"/>
              </a:ext>
            </a:extLst>
          </p:cNvPr>
          <p:cNvCxnSpPr>
            <a:cxnSpLocks/>
          </p:cNvCxnSpPr>
          <p:nvPr userDrawn="1"/>
        </p:nvCxnSpPr>
        <p:spPr>
          <a:xfrm>
            <a:off x="381000" y="4773169"/>
            <a:ext cx="1143000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EC4070C-DD5B-6AB8-489A-99EE9A6E9664}"/>
              </a:ext>
            </a:extLst>
          </p:cNvPr>
          <p:cNvCxnSpPr>
            <a:cxnSpLocks/>
          </p:cNvCxnSpPr>
          <p:nvPr userDrawn="1"/>
        </p:nvCxnSpPr>
        <p:spPr>
          <a:xfrm>
            <a:off x="381000" y="3679415"/>
            <a:ext cx="11430000"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505B0EE9-C09D-BFA8-B57E-3DE15092748C}"/>
              </a:ext>
            </a:extLst>
          </p:cNvPr>
          <p:cNvSpPr>
            <a:spLocks noGrp="1"/>
          </p:cNvSpPr>
          <p:nvPr>
            <p:ph type="body" idx="18" hasCustomPrompt="1"/>
          </p:nvPr>
        </p:nvSpPr>
        <p:spPr>
          <a:xfrm>
            <a:off x="381000" y="4862844"/>
            <a:ext cx="2520000" cy="914400"/>
          </a:xfrm>
          <a:prstGeom prst="rect">
            <a:avLst/>
          </a:prstGeom>
          <a:noFill/>
          <a:ln>
            <a:noFill/>
          </a:ln>
        </p:spPr>
        <p:txBody>
          <a:bodyPr lIns="90000" rIns="9144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29" name="Text Placeholder 2">
            <a:extLst>
              <a:ext uri="{FF2B5EF4-FFF2-40B4-BE49-F238E27FC236}">
                <a16:creationId xmlns:a16="http://schemas.microsoft.com/office/drawing/2014/main" id="{97568A68-9E72-63AC-E12A-7C4B618DC1AB}"/>
              </a:ext>
            </a:extLst>
          </p:cNvPr>
          <p:cNvSpPr>
            <a:spLocks noGrp="1"/>
          </p:cNvSpPr>
          <p:nvPr>
            <p:ph type="body" idx="1" hasCustomPrompt="1"/>
          </p:nvPr>
        </p:nvSpPr>
        <p:spPr>
          <a:xfrm>
            <a:off x="381000" y="1581584"/>
            <a:ext cx="2520000" cy="914400"/>
          </a:xfrm>
          <a:prstGeom prst="rect">
            <a:avLst/>
          </a:prstGeom>
          <a:noFill/>
          <a:ln>
            <a:noFill/>
          </a:ln>
        </p:spPr>
        <p:txBody>
          <a:bodyPr lIns="90000" rIns="9144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30" name="Text Placeholder 2">
            <a:extLst>
              <a:ext uri="{FF2B5EF4-FFF2-40B4-BE49-F238E27FC236}">
                <a16:creationId xmlns:a16="http://schemas.microsoft.com/office/drawing/2014/main" id="{8D026958-8C2E-1056-00DE-71F33791DC32}"/>
              </a:ext>
            </a:extLst>
          </p:cNvPr>
          <p:cNvSpPr>
            <a:spLocks noGrp="1"/>
          </p:cNvSpPr>
          <p:nvPr>
            <p:ph type="body" idx="19" hasCustomPrompt="1"/>
          </p:nvPr>
        </p:nvSpPr>
        <p:spPr>
          <a:xfrm>
            <a:off x="381000" y="2675338"/>
            <a:ext cx="2520000" cy="914400"/>
          </a:xfrm>
          <a:prstGeom prst="rect">
            <a:avLst/>
          </a:prstGeom>
          <a:noFill/>
          <a:ln>
            <a:noFill/>
          </a:ln>
        </p:spPr>
        <p:txBody>
          <a:bodyPr lIns="90000" rIns="9144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31" name="Text Placeholder 2">
            <a:extLst>
              <a:ext uri="{FF2B5EF4-FFF2-40B4-BE49-F238E27FC236}">
                <a16:creationId xmlns:a16="http://schemas.microsoft.com/office/drawing/2014/main" id="{97798299-98C0-A611-2D05-D70399909ED7}"/>
              </a:ext>
            </a:extLst>
          </p:cNvPr>
          <p:cNvSpPr>
            <a:spLocks noGrp="1"/>
          </p:cNvSpPr>
          <p:nvPr>
            <p:ph type="body" idx="21" hasCustomPrompt="1"/>
          </p:nvPr>
        </p:nvSpPr>
        <p:spPr>
          <a:xfrm>
            <a:off x="381000" y="3769092"/>
            <a:ext cx="2520000" cy="914400"/>
          </a:xfrm>
          <a:prstGeom prst="rect">
            <a:avLst/>
          </a:prstGeom>
          <a:noFill/>
          <a:ln>
            <a:noFill/>
          </a:ln>
        </p:spPr>
        <p:txBody>
          <a:bodyPr lIns="90000" rIns="9144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4" name="Slide Number Placeholder 5">
            <a:extLst>
              <a:ext uri="{FF2B5EF4-FFF2-40B4-BE49-F238E27FC236}">
                <a16:creationId xmlns:a16="http://schemas.microsoft.com/office/drawing/2014/main" id="{664A31B0-3486-3237-C602-E53D6E8CB534}"/>
              </a:ext>
            </a:extLst>
          </p:cNvPr>
          <p:cNvSpPr>
            <a:spLocks noGrp="1"/>
          </p:cNvSpPr>
          <p:nvPr>
            <p:ph type="sldNum" sz="quarter" idx="22"/>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2787464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3 Row &amp; Column Headers">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1237904436"/>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40565F87-26BD-9A1E-4E08-33914373E27C}"/>
              </a:ext>
            </a:extLst>
          </p:cNvPr>
          <p:cNvSpPr>
            <a:spLocks noGrp="1"/>
          </p:cNvSpPr>
          <p:nvPr>
            <p:ph type="title"/>
          </p:nvPr>
        </p:nvSpPr>
        <p:spPr>
          <a:xfrm>
            <a:off x="381000" y="436441"/>
            <a:ext cx="11430000" cy="443198"/>
          </a:xfrm>
        </p:spPr>
        <p:txBody>
          <a:bodyPr vert="horz"/>
          <a:lstStyle/>
          <a:p>
            <a:r>
              <a:rPr lang="en-US"/>
              <a:t>Click to edit Master title style</a:t>
            </a:r>
            <a:endParaRPr lang="en-IN"/>
          </a:p>
        </p:txBody>
      </p:sp>
      <p:sp>
        <p:nvSpPr>
          <p:cNvPr id="20" name="Content Placeholder 3">
            <a:extLst>
              <a:ext uri="{FF2B5EF4-FFF2-40B4-BE49-F238E27FC236}">
                <a16:creationId xmlns:a16="http://schemas.microsoft.com/office/drawing/2014/main" id="{6B194997-D60D-C6E8-8383-B22925C8FAA6}"/>
              </a:ext>
            </a:extLst>
          </p:cNvPr>
          <p:cNvSpPr>
            <a:spLocks noGrp="1"/>
          </p:cNvSpPr>
          <p:nvPr>
            <p:ph sz="half" idx="2" hasCustomPrompt="1"/>
          </p:nvPr>
        </p:nvSpPr>
        <p:spPr>
          <a:xfrm>
            <a:off x="2856360" y="1923819"/>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21" name="Content Placeholder 5">
            <a:extLst>
              <a:ext uri="{FF2B5EF4-FFF2-40B4-BE49-F238E27FC236}">
                <a16:creationId xmlns:a16="http://schemas.microsoft.com/office/drawing/2014/main" id="{7242BFB8-D3A4-47A5-5F13-DF57BF70E3D6}"/>
              </a:ext>
            </a:extLst>
          </p:cNvPr>
          <p:cNvSpPr>
            <a:spLocks noGrp="1"/>
          </p:cNvSpPr>
          <p:nvPr>
            <p:ph sz="quarter" idx="4" hasCustomPrompt="1"/>
          </p:nvPr>
        </p:nvSpPr>
        <p:spPr>
          <a:xfrm>
            <a:off x="2856360" y="2927494"/>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22" name="Content Placeholder 3">
            <a:extLst>
              <a:ext uri="{FF2B5EF4-FFF2-40B4-BE49-F238E27FC236}">
                <a16:creationId xmlns:a16="http://schemas.microsoft.com/office/drawing/2014/main" id="{139C19E2-9E55-D0FB-2A49-5194E59BC9E2}"/>
              </a:ext>
            </a:extLst>
          </p:cNvPr>
          <p:cNvSpPr>
            <a:spLocks noGrp="1"/>
          </p:cNvSpPr>
          <p:nvPr>
            <p:ph sz="half" idx="14" hasCustomPrompt="1"/>
          </p:nvPr>
        </p:nvSpPr>
        <p:spPr>
          <a:xfrm>
            <a:off x="2856360" y="3931169"/>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23" name="Content Placeholder 5">
            <a:extLst>
              <a:ext uri="{FF2B5EF4-FFF2-40B4-BE49-F238E27FC236}">
                <a16:creationId xmlns:a16="http://schemas.microsoft.com/office/drawing/2014/main" id="{06610090-814D-C7FF-2891-BFF5B07C4836}"/>
              </a:ext>
            </a:extLst>
          </p:cNvPr>
          <p:cNvSpPr>
            <a:spLocks noGrp="1"/>
          </p:cNvSpPr>
          <p:nvPr>
            <p:ph sz="quarter" idx="16" hasCustomPrompt="1"/>
          </p:nvPr>
        </p:nvSpPr>
        <p:spPr>
          <a:xfrm>
            <a:off x="2856360" y="4934844"/>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24" name="Content Placeholder 3">
            <a:extLst>
              <a:ext uri="{FF2B5EF4-FFF2-40B4-BE49-F238E27FC236}">
                <a16:creationId xmlns:a16="http://schemas.microsoft.com/office/drawing/2014/main" id="{D421A48A-6D6A-DB88-822A-3609C83AA838}"/>
              </a:ext>
            </a:extLst>
          </p:cNvPr>
          <p:cNvSpPr>
            <a:spLocks noGrp="1"/>
          </p:cNvSpPr>
          <p:nvPr>
            <p:ph sz="half" idx="21" hasCustomPrompt="1"/>
          </p:nvPr>
        </p:nvSpPr>
        <p:spPr>
          <a:xfrm>
            <a:off x="5916360" y="1923819"/>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25" name="Content Placeholder 5">
            <a:extLst>
              <a:ext uri="{FF2B5EF4-FFF2-40B4-BE49-F238E27FC236}">
                <a16:creationId xmlns:a16="http://schemas.microsoft.com/office/drawing/2014/main" id="{35FB23A2-D6EB-29FF-DC89-3863CE0066D3}"/>
              </a:ext>
            </a:extLst>
          </p:cNvPr>
          <p:cNvSpPr>
            <a:spLocks noGrp="1"/>
          </p:cNvSpPr>
          <p:nvPr>
            <p:ph sz="quarter" idx="22" hasCustomPrompt="1"/>
          </p:nvPr>
        </p:nvSpPr>
        <p:spPr>
          <a:xfrm>
            <a:off x="5916360" y="2927494"/>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0" name="Content Placeholder 3">
            <a:extLst>
              <a:ext uri="{FF2B5EF4-FFF2-40B4-BE49-F238E27FC236}">
                <a16:creationId xmlns:a16="http://schemas.microsoft.com/office/drawing/2014/main" id="{B474BB46-6D55-55EE-7595-70234AF3B8EB}"/>
              </a:ext>
            </a:extLst>
          </p:cNvPr>
          <p:cNvSpPr>
            <a:spLocks noGrp="1"/>
          </p:cNvSpPr>
          <p:nvPr>
            <p:ph sz="half" idx="23" hasCustomPrompt="1"/>
          </p:nvPr>
        </p:nvSpPr>
        <p:spPr>
          <a:xfrm>
            <a:off x="5916360" y="3931169"/>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1" name="Content Placeholder 5">
            <a:extLst>
              <a:ext uri="{FF2B5EF4-FFF2-40B4-BE49-F238E27FC236}">
                <a16:creationId xmlns:a16="http://schemas.microsoft.com/office/drawing/2014/main" id="{2AF5E417-2A92-41FC-B247-44F8D9988809}"/>
              </a:ext>
            </a:extLst>
          </p:cNvPr>
          <p:cNvSpPr>
            <a:spLocks noGrp="1"/>
          </p:cNvSpPr>
          <p:nvPr>
            <p:ph sz="quarter" idx="24" hasCustomPrompt="1"/>
          </p:nvPr>
        </p:nvSpPr>
        <p:spPr>
          <a:xfrm>
            <a:off x="5916360" y="4934844"/>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2" name="Content Placeholder 3">
            <a:extLst>
              <a:ext uri="{FF2B5EF4-FFF2-40B4-BE49-F238E27FC236}">
                <a16:creationId xmlns:a16="http://schemas.microsoft.com/office/drawing/2014/main" id="{5822B34B-D62C-C241-D4E9-1062FA51F891}"/>
              </a:ext>
            </a:extLst>
          </p:cNvPr>
          <p:cNvSpPr>
            <a:spLocks noGrp="1"/>
          </p:cNvSpPr>
          <p:nvPr>
            <p:ph sz="half" idx="29" hasCustomPrompt="1"/>
          </p:nvPr>
        </p:nvSpPr>
        <p:spPr>
          <a:xfrm>
            <a:off x="8976360" y="1923819"/>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3" name="Content Placeholder 5">
            <a:extLst>
              <a:ext uri="{FF2B5EF4-FFF2-40B4-BE49-F238E27FC236}">
                <a16:creationId xmlns:a16="http://schemas.microsoft.com/office/drawing/2014/main" id="{4CF456D3-99C3-092D-D17B-2449DC7D802C}"/>
              </a:ext>
            </a:extLst>
          </p:cNvPr>
          <p:cNvSpPr>
            <a:spLocks noGrp="1"/>
          </p:cNvSpPr>
          <p:nvPr>
            <p:ph sz="quarter" idx="30" hasCustomPrompt="1"/>
          </p:nvPr>
        </p:nvSpPr>
        <p:spPr>
          <a:xfrm>
            <a:off x="8976360" y="2927494"/>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8" name="Content Placeholder 3">
            <a:extLst>
              <a:ext uri="{FF2B5EF4-FFF2-40B4-BE49-F238E27FC236}">
                <a16:creationId xmlns:a16="http://schemas.microsoft.com/office/drawing/2014/main" id="{BDB25B8B-8C90-B389-69B0-A68B705408AF}"/>
              </a:ext>
            </a:extLst>
          </p:cNvPr>
          <p:cNvSpPr>
            <a:spLocks noGrp="1"/>
          </p:cNvSpPr>
          <p:nvPr>
            <p:ph sz="half" idx="31" hasCustomPrompt="1"/>
          </p:nvPr>
        </p:nvSpPr>
        <p:spPr>
          <a:xfrm>
            <a:off x="8976360" y="3931169"/>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9" name="Content Placeholder 5">
            <a:extLst>
              <a:ext uri="{FF2B5EF4-FFF2-40B4-BE49-F238E27FC236}">
                <a16:creationId xmlns:a16="http://schemas.microsoft.com/office/drawing/2014/main" id="{AAA970A9-3E22-33FF-5310-259824AE29AA}"/>
              </a:ext>
            </a:extLst>
          </p:cNvPr>
          <p:cNvSpPr>
            <a:spLocks noGrp="1"/>
          </p:cNvSpPr>
          <p:nvPr>
            <p:ph sz="quarter" idx="32" hasCustomPrompt="1"/>
          </p:nvPr>
        </p:nvSpPr>
        <p:spPr>
          <a:xfrm>
            <a:off x="8976360" y="4934844"/>
            <a:ext cx="283464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40" name="Text Placeholder 2">
            <a:extLst>
              <a:ext uri="{FF2B5EF4-FFF2-40B4-BE49-F238E27FC236}">
                <a16:creationId xmlns:a16="http://schemas.microsoft.com/office/drawing/2014/main" id="{5E6A11AA-E2B3-E111-CA3B-878A8F1DC6D1}"/>
              </a:ext>
            </a:extLst>
          </p:cNvPr>
          <p:cNvSpPr>
            <a:spLocks noGrp="1"/>
          </p:cNvSpPr>
          <p:nvPr>
            <p:ph type="body" idx="18" hasCustomPrompt="1"/>
          </p:nvPr>
        </p:nvSpPr>
        <p:spPr>
          <a:xfrm>
            <a:off x="381000" y="4934844"/>
            <a:ext cx="2250000" cy="864000"/>
          </a:xfrm>
          <a:prstGeom prst="rect">
            <a:avLst/>
          </a:prstGeom>
          <a:noFill/>
          <a:ln>
            <a:noFill/>
          </a:ln>
        </p:spPr>
        <p:txBody>
          <a:bodyPr lIns="90000" rIns="91440" anchor="ctr">
            <a:normAutofit/>
          </a:bodyPr>
          <a:lstStyle>
            <a:lvl1pPr marL="0" indent="0">
              <a:buNone/>
              <a:defRPr sz="1400" b="1">
                <a:solidFill>
                  <a:schemeClr val="accent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41" name="Text Placeholder 2">
            <a:extLst>
              <a:ext uri="{FF2B5EF4-FFF2-40B4-BE49-F238E27FC236}">
                <a16:creationId xmlns:a16="http://schemas.microsoft.com/office/drawing/2014/main" id="{AA8654EE-A422-6312-FC13-EB3C1F295D84}"/>
              </a:ext>
            </a:extLst>
          </p:cNvPr>
          <p:cNvSpPr>
            <a:spLocks noGrp="1"/>
          </p:cNvSpPr>
          <p:nvPr>
            <p:ph type="body" idx="1" hasCustomPrompt="1"/>
          </p:nvPr>
        </p:nvSpPr>
        <p:spPr>
          <a:xfrm>
            <a:off x="381000" y="1923819"/>
            <a:ext cx="2250000" cy="864000"/>
          </a:xfrm>
          <a:prstGeom prst="rect">
            <a:avLst/>
          </a:prstGeom>
          <a:noFill/>
          <a:ln>
            <a:noFill/>
          </a:ln>
        </p:spPr>
        <p:txBody>
          <a:bodyPr lIns="90000" rIns="91440" anchor="ctr">
            <a:normAutofit/>
          </a:bodyPr>
          <a:lstStyle>
            <a:lvl1pPr marL="0" indent="0">
              <a:buNone/>
              <a:defRPr sz="1400" b="1">
                <a:solidFill>
                  <a:schemeClr val="accent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42" name="Text Placeholder 2">
            <a:extLst>
              <a:ext uri="{FF2B5EF4-FFF2-40B4-BE49-F238E27FC236}">
                <a16:creationId xmlns:a16="http://schemas.microsoft.com/office/drawing/2014/main" id="{A27D9E4D-DF49-616B-F31E-147858C7BA78}"/>
              </a:ext>
            </a:extLst>
          </p:cNvPr>
          <p:cNvSpPr>
            <a:spLocks noGrp="1"/>
          </p:cNvSpPr>
          <p:nvPr>
            <p:ph type="body" idx="19" hasCustomPrompt="1"/>
          </p:nvPr>
        </p:nvSpPr>
        <p:spPr>
          <a:xfrm>
            <a:off x="381000" y="2927494"/>
            <a:ext cx="2250000" cy="864000"/>
          </a:xfrm>
          <a:prstGeom prst="rect">
            <a:avLst/>
          </a:prstGeom>
          <a:noFill/>
          <a:ln>
            <a:noFill/>
          </a:ln>
        </p:spPr>
        <p:txBody>
          <a:bodyPr lIns="90000" rIns="91440" anchor="ctr">
            <a:normAutofit/>
          </a:bodyPr>
          <a:lstStyle>
            <a:lvl1pPr marL="0" indent="0">
              <a:buNone/>
              <a:defRPr sz="1400" b="1">
                <a:solidFill>
                  <a:schemeClr val="accent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43" name="Text Placeholder 2">
            <a:extLst>
              <a:ext uri="{FF2B5EF4-FFF2-40B4-BE49-F238E27FC236}">
                <a16:creationId xmlns:a16="http://schemas.microsoft.com/office/drawing/2014/main" id="{CA9D6809-08ED-39B1-2BB9-CAF0AC330678}"/>
              </a:ext>
            </a:extLst>
          </p:cNvPr>
          <p:cNvSpPr>
            <a:spLocks noGrp="1"/>
          </p:cNvSpPr>
          <p:nvPr>
            <p:ph type="body" idx="35" hasCustomPrompt="1"/>
          </p:nvPr>
        </p:nvSpPr>
        <p:spPr>
          <a:xfrm>
            <a:off x="381000" y="3931169"/>
            <a:ext cx="2250000" cy="864000"/>
          </a:xfrm>
          <a:prstGeom prst="rect">
            <a:avLst/>
          </a:prstGeom>
          <a:noFill/>
          <a:ln>
            <a:noFill/>
          </a:ln>
        </p:spPr>
        <p:txBody>
          <a:bodyPr lIns="90000" rIns="91440" anchor="ctr">
            <a:normAutofit/>
          </a:bodyPr>
          <a:lstStyle>
            <a:lvl1pPr marL="0" indent="0">
              <a:buNone/>
              <a:defRPr sz="1400" b="1">
                <a:solidFill>
                  <a:schemeClr val="accent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44" name="Text Placeholder 2">
            <a:extLst>
              <a:ext uri="{FF2B5EF4-FFF2-40B4-BE49-F238E27FC236}">
                <a16:creationId xmlns:a16="http://schemas.microsoft.com/office/drawing/2014/main" id="{7BD3E898-EFB5-44ED-E061-3A1D137E0EDC}"/>
              </a:ext>
            </a:extLst>
          </p:cNvPr>
          <p:cNvSpPr>
            <a:spLocks noGrp="1"/>
          </p:cNvSpPr>
          <p:nvPr>
            <p:ph type="body" idx="36" hasCustomPrompt="1"/>
          </p:nvPr>
        </p:nvSpPr>
        <p:spPr>
          <a:xfrm>
            <a:off x="2856360" y="1499660"/>
            <a:ext cx="2834640" cy="365760"/>
          </a:xfrm>
          <a:prstGeom prst="rect">
            <a:avLst/>
          </a:prstGeom>
          <a:noFill/>
          <a:ln>
            <a:noFill/>
          </a:ln>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45" name="Text Placeholder 2">
            <a:extLst>
              <a:ext uri="{FF2B5EF4-FFF2-40B4-BE49-F238E27FC236}">
                <a16:creationId xmlns:a16="http://schemas.microsoft.com/office/drawing/2014/main" id="{EFAEB53C-0C9A-DBF7-4ACF-EB0EC6B2D834}"/>
              </a:ext>
            </a:extLst>
          </p:cNvPr>
          <p:cNvSpPr>
            <a:spLocks noGrp="1"/>
          </p:cNvSpPr>
          <p:nvPr>
            <p:ph type="body" idx="37" hasCustomPrompt="1"/>
          </p:nvPr>
        </p:nvSpPr>
        <p:spPr>
          <a:xfrm>
            <a:off x="5916360" y="1499660"/>
            <a:ext cx="2834640" cy="365760"/>
          </a:xfrm>
          <a:prstGeom prst="rect">
            <a:avLst/>
          </a:prstGeom>
          <a:noFill/>
          <a:ln>
            <a:noFill/>
          </a:ln>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46" name="Text Placeholder 2">
            <a:extLst>
              <a:ext uri="{FF2B5EF4-FFF2-40B4-BE49-F238E27FC236}">
                <a16:creationId xmlns:a16="http://schemas.microsoft.com/office/drawing/2014/main" id="{3251F831-CA9A-D8A5-80B2-344ABEEDDC9D}"/>
              </a:ext>
            </a:extLst>
          </p:cNvPr>
          <p:cNvSpPr>
            <a:spLocks noGrp="1"/>
          </p:cNvSpPr>
          <p:nvPr>
            <p:ph type="body" idx="38" hasCustomPrompt="1"/>
          </p:nvPr>
        </p:nvSpPr>
        <p:spPr>
          <a:xfrm>
            <a:off x="8976360" y="1499660"/>
            <a:ext cx="2834640" cy="365760"/>
          </a:xfrm>
          <a:prstGeom prst="rect">
            <a:avLst/>
          </a:prstGeom>
          <a:noFill/>
          <a:ln>
            <a:noFill/>
          </a:ln>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2" name="Slide Number Placeholder 5">
            <a:extLst>
              <a:ext uri="{FF2B5EF4-FFF2-40B4-BE49-F238E27FC236}">
                <a16:creationId xmlns:a16="http://schemas.microsoft.com/office/drawing/2014/main" id="{F49BA27C-18AA-2791-BEE5-BB582E378CC2}"/>
              </a:ext>
            </a:extLst>
          </p:cNvPr>
          <p:cNvSpPr>
            <a:spLocks noGrp="1"/>
          </p:cNvSpPr>
          <p:nvPr>
            <p:ph type="sldNum" sz="quarter" idx="39"/>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4603990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4 Row &amp; Column Headers">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339311807"/>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3" name="Title 22">
            <a:extLst>
              <a:ext uri="{FF2B5EF4-FFF2-40B4-BE49-F238E27FC236}">
                <a16:creationId xmlns:a16="http://schemas.microsoft.com/office/drawing/2014/main" id="{1BD2A352-0D28-35F8-100C-22C9617E3A73}"/>
              </a:ext>
            </a:extLst>
          </p:cNvPr>
          <p:cNvSpPr>
            <a:spLocks noGrp="1"/>
          </p:cNvSpPr>
          <p:nvPr>
            <p:ph type="title"/>
          </p:nvPr>
        </p:nvSpPr>
        <p:spPr>
          <a:xfrm>
            <a:off x="381000" y="436441"/>
            <a:ext cx="11430000" cy="443198"/>
          </a:xfrm>
        </p:spPr>
        <p:txBody>
          <a:bodyPr vert="horz"/>
          <a:lstStyle/>
          <a:p>
            <a:r>
              <a:rPr lang="en-US"/>
              <a:t>Click to edit Master title style</a:t>
            </a:r>
            <a:endParaRPr lang="en-IN"/>
          </a:p>
        </p:txBody>
      </p:sp>
      <p:sp>
        <p:nvSpPr>
          <p:cNvPr id="25" name="Content Placeholder 3">
            <a:extLst>
              <a:ext uri="{FF2B5EF4-FFF2-40B4-BE49-F238E27FC236}">
                <a16:creationId xmlns:a16="http://schemas.microsoft.com/office/drawing/2014/main" id="{569A7F9F-4BE6-4938-05D0-73A5A4E84272}"/>
              </a:ext>
            </a:extLst>
          </p:cNvPr>
          <p:cNvSpPr>
            <a:spLocks noGrp="1"/>
          </p:cNvSpPr>
          <p:nvPr>
            <p:ph sz="half" idx="2" hasCustomPrompt="1"/>
          </p:nvPr>
        </p:nvSpPr>
        <p:spPr>
          <a:xfrm>
            <a:off x="2663940" y="1923819"/>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0" name="Content Placeholder 5">
            <a:extLst>
              <a:ext uri="{FF2B5EF4-FFF2-40B4-BE49-F238E27FC236}">
                <a16:creationId xmlns:a16="http://schemas.microsoft.com/office/drawing/2014/main" id="{89A5B358-1A5D-F018-C6FA-A8D32632F4BB}"/>
              </a:ext>
            </a:extLst>
          </p:cNvPr>
          <p:cNvSpPr>
            <a:spLocks noGrp="1"/>
          </p:cNvSpPr>
          <p:nvPr>
            <p:ph sz="quarter" idx="4" hasCustomPrompt="1"/>
          </p:nvPr>
        </p:nvSpPr>
        <p:spPr>
          <a:xfrm>
            <a:off x="2663940" y="2927494"/>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1" name="Content Placeholder 3">
            <a:extLst>
              <a:ext uri="{FF2B5EF4-FFF2-40B4-BE49-F238E27FC236}">
                <a16:creationId xmlns:a16="http://schemas.microsoft.com/office/drawing/2014/main" id="{248477B7-3B39-3182-1236-A4729638270E}"/>
              </a:ext>
            </a:extLst>
          </p:cNvPr>
          <p:cNvSpPr>
            <a:spLocks noGrp="1"/>
          </p:cNvSpPr>
          <p:nvPr>
            <p:ph sz="half" idx="14" hasCustomPrompt="1"/>
          </p:nvPr>
        </p:nvSpPr>
        <p:spPr>
          <a:xfrm>
            <a:off x="2663940" y="3931169"/>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3" name="Content Placeholder 5">
            <a:extLst>
              <a:ext uri="{FF2B5EF4-FFF2-40B4-BE49-F238E27FC236}">
                <a16:creationId xmlns:a16="http://schemas.microsoft.com/office/drawing/2014/main" id="{20D54AD0-831A-0CC4-D280-7433AB5792A4}"/>
              </a:ext>
            </a:extLst>
          </p:cNvPr>
          <p:cNvSpPr>
            <a:spLocks noGrp="1"/>
          </p:cNvSpPr>
          <p:nvPr>
            <p:ph sz="quarter" idx="16" hasCustomPrompt="1"/>
          </p:nvPr>
        </p:nvSpPr>
        <p:spPr>
          <a:xfrm>
            <a:off x="2663940" y="4934844"/>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8" name="Content Placeholder 3">
            <a:extLst>
              <a:ext uri="{FF2B5EF4-FFF2-40B4-BE49-F238E27FC236}">
                <a16:creationId xmlns:a16="http://schemas.microsoft.com/office/drawing/2014/main" id="{57B322E2-A7C7-AC24-218A-28EC7C69480E}"/>
              </a:ext>
            </a:extLst>
          </p:cNvPr>
          <p:cNvSpPr>
            <a:spLocks noGrp="1"/>
          </p:cNvSpPr>
          <p:nvPr>
            <p:ph sz="half" idx="21" hasCustomPrompt="1"/>
          </p:nvPr>
        </p:nvSpPr>
        <p:spPr>
          <a:xfrm>
            <a:off x="4981440" y="1923819"/>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39" name="Content Placeholder 5">
            <a:extLst>
              <a:ext uri="{FF2B5EF4-FFF2-40B4-BE49-F238E27FC236}">
                <a16:creationId xmlns:a16="http://schemas.microsoft.com/office/drawing/2014/main" id="{0AB03C71-6474-05A3-BA91-7637F93AA29E}"/>
              </a:ext>
            </a:extLst>
          </p:cNvPr>
          <p:cNvSpPr>
            <a:spLocks noGrp="1"/>
          </p:cNvSpPr>
          <p:nvPr>
            <p:ph sz="quarter" idx="22" hasCustomPrompt="1"/>
          </p:nvPr>
        </p:nvSpPr>
        <p:spPr>
          <a:xfrm>
            <a:off x="4981440" y="2927494"/>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40" name="Content Placeholder 3">
            <a:extLst>
              <a:ext uri="{FF2B5EF4-FFF2-40B4-BE49-F238E27FC236}">
                <a16:creationId xmlns:a16="http://schemas.microsoft.com/office/drawing/2014/main" id="{5281A61A-CD27-920D-2942-D77A86EB8E48}"/>
              </a:ext>
            </a:extLst>
          </p:cNvPr>
          <p:cNvSpPr>
            <a:spLocks noGrp="1"/>
          </p:cNvSpPr>
          <p:nvPr>
            <p:ph sz="half" idx="23" hasCustomPrompt="1"/>
          </p:nvPr>
        </p:nvSpPr>
        <p:spPr>
          <a:xfrm>
            <a:off x="4981440" y="3931169"/>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41" name="Content Placeholder 5">
            <a:extLst>
              <a:ext uri="{FF2B5EF4-FFF2-40B4-BE49-F238E27FC236}">
                <a16:creationId xmlns:a16="http://schemas.microsoft.com/office/drawing/2014/main" id="{6866A5F7-5455-22BB-DF11-AAB4533B8B08}"/>
              </a:ext>
            </a:extLst>
          </p:cNvPr>
          <p:cNvSpPr>
            <a:spLocks noGrp="1"/>
          </p:cNvSpPr>
          <p:nvPr>
            <p:ph sz="quarter" idx="24" hasCustomPrompt="1"/>
          </p:nvPr>
        </p:nvSpPr>
        <p:spPr>
          <a:xfrm>
            <a:off x="4981440" y="4934844"/>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42" name="Content Placeholder 3">
            <a:extLst>
              <a:ext uri="{FF2B5EF4-FFF2-40B4-BE49-F238E27FC236}">
                <a16:creationId xmlns:a16="http://schemas.microsoft.com/office/drawing/2014/main" id="{DCADDE4A-DEE8-4D7A-7A3B-1B279134E7F8}"/>
              </a:ext>
            </a:extLst>
          </p:cNvPr>
          <p:cNvSpPr>
            <a:spLocks noGrp="1"/>
          </p:cNvSpPr>
          <p:nvPr>
            <p:ph sz="half" idx="29" hasCustomPrompt="1"/>
          </p:nvPr>
        </p:nvSpPr>
        <p:spPr>
          <a:xfrm>
            <a:off x="7298940" y="1923819"/>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43" name="Content Placeholder 5">
            <a:extLst>
              <a:ext uri="{FF2B5EF4-FFF2-40B4-BE49-F238E27FC236}">
                <a16:creationId xmlns:a16="http://schemas.microsoft.com/office/drawing/2014/main" id="{42DC133B-DA36-9EE8-531D-9C9A908B1D96}"/>
              </a:ext>
            </a:extLst>
          </p:cNvPr>
          <p:cNvSpPr>
            <a:spLocks noGrp="1"/>
          </p:cNvSpPr>
          <p:nvPr>
            <p:ph sz="quarter" idx="30" hasCustomPrompt="1"/>
          </p:nvPr>
        </p:nvSpPr>
        <p:spPr>
          <a:xfrm>
            <a:off x="7298940" y="2927494"/>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44" name="Content Placeholder 3">
            <a:extLst>
              <a:ext uri="{FF2B5EF4-FFF2-40B4-BE49-F238E27FC236}">
                <a16:creationId xmlns:a16="http://schemas.microsoft.com/office/drawing/2014/main" id="{EB9B46D4-DB8E-0940-D21C-F14131394632}"/>
              </a:ext>
            </a:extLst>
          </p:cNvPr>
          <p:cNvSpPr>
            <a:spLocks noGrp="1"/>
          </p:cNvSpPr>
          <p:nvPr>
            <p:ph sz="half" idx="31" hasCustomPrompt="1"/>
          </p:nvPr>
        </p:nvSpPr>
        <p:spPr>
          <a:xfrm>
            <a:off x="7298940" y="3931169"/>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45" name="Content Placeholder 5">
            <a:extLst>
              <a:ext uri="{FF2B5EF4-FFF2-40B4-BE49-F238E27FC236}">
                <a16:creationId xmlns:a16="http://schemas.microsoft.com/office/drawing/2014/main" id="{1EE93B0F-CA2D-DB55-E450-EAC981FB7970}"/>
              </a:ext>
            </a:extLst>
          </p:cNvPr>
          <p:cNvSpPr>
            <a:spLocks noGrp="1"/>
          </p:cNvSpPr>
          <p:nvPr>
            <p:ph sz="quarter" idx="32" hasCustomPrompt="1"/>
          </p:nvPr>
        </p:nvSpPr>
        <p:spPr>
          <a:xfrm>
            <a:off x="7298940" y="4934844"/>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46" name="Text Placeholder 2">
            <a:extLst>
              <a:ext uri="{FF2B5EF4-FFF2-40B4-BE49-F238E27FC236}">
                <a16:creationId xmlns:a16="http://schemas.microsoft.com/office/drawing/2014/main" id="{2FA43EB3-161D-73F8-F3B7-E1111BF5B1C7}"/>
              </a:ext>
            </a:extLst>
          </p:cNvPr>
          <p:cNvSpPr>
            <a:spLocks noGrp="1"/>
          </p:cNvSpPr>
          <p:nvPr>
            <p:ph type="body" idx="18" hasCustomPrompt="1"/>
          </p:nvPr>
        </p:nvSpPr>
        <p:spPr>
          <a:xfrm>
            <a:off x="381000" y="4937433"/>
            <a:ext cx="2160000" cy="864000"/>
          </a:xfrm>
          <a:prstGeom prst="rect">
            <a:avLst/>
          </a:prstGeom>
          <a:noFill/>
          <a:ln>
            <a:noFill/>
          </a:ln>
        </p:spPr>
        <p:txBody>
          <a:bodyPr lIns="90000" rIns="91440" anchor="ctr">
            <a:normAutofit/>
          </a:bodyPr>
          <a:lstStyle>
            <a:lvl1pPr marL="0" indent="0">
              <a:buNone/>
              <a:defRPr sz="1400" b="1">
                <a:solidFill>
                  <a:schemeClr val="accent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47" name="Text Placeholder 2">
            <a:extLst>
              <a:ext uri="{FF2B5EF4-FFF2-40B4-BE49-F238E27FC236}">
                <a16:creationId xmlns:a16="http://schemas.microsoft.com/office/drawing/2014/main" id="{76241BDE-C4B1-B28A-599E-3808355462CF}"/>
              </a:ext>
            </a:extLst>
          </p:cNvPr>
          <p:cNvSpPr>
            <a:spLocks noGrp="1"/>
          </p:cNvSpPr>
          <p:nvPr>
            <p:ph type="body" idx="1" hasCustomPrompt="1"/>
          </p:nvPr>
        </p:nvSpPr>
        <p:spPr>
          <a:xfrm>
            <a:off x="381000" y="1923819"/>
            <a:ext cx="2160000" cy="864000"/>
          </a:xfrm>
          <a:prstGeom prst="rect">
            <a:avLst/>
          </a:prstGeom>
          <a:noFill/>
          <a:ln>
            <a:noFill/>
          </a:ln>
        </p:spPr>
        <p:txBody>
          <a:bodyPr lIns="90000" rIns="91440" anchor="ctr">
            <a:normAutofit/>
          </a:bodyPr>
          <a:lstStyle>
            <a:lvl1pPr marL="0" indent="0">
              <a:buNone/>
              <a:defRPr sz="1400" b="1">
                <a:solidFill>
                  <a:schemeClr val="accent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48" name="Text Placeholder 2">
            <a:extLst>
              <a:ext uri="{FF2B5EF4-FFF2-40B4-BE49-F238E27FC236}">
                <a16:creationId xmlns:a16="http://schemas.microsoft.com/office/drawing/2014/main" id="{517D0A58-A8A9-2263-A26F-F2115508AAC1}"/>
              </a:ext>
            </a:extLst>
          </p:cNvPr>
          <p:cNvSpPr>
            <a:spLocks noGrp="1"/>
          </p:cNvSpPr>
          <p:nvPr>
            <p:ph type="body" idx="19" hasCustomPrompt="1"/>
          </p:nvPr>
        </p:nvSpPr>
        <p:spPr>
          <a:xfrm>
            <a:off x="381000" y="2930083"/>
            <a:ext cx="2160000" cy="864000"/>
          </a:xfrm>
          <a:prstGeom prst="rect">
            <a:avLst/>
          </a:prstGeom>
          <a:noFill/>
          <a:ln>
            <a:noFill/>
          </a:ln>
        </p:spPr>
        <p:txBody>
          <a:bodyPr lIns="90000" rIns="91440" anchor="ctr">
            <a:normAutofit/>
          </a:bodyPr>
          <a:lstStyle>
            <a:lvl1pPr marL="0" indent="0">
              <a:buNone/>
              <a:defRPr sz="1400" b="1">
                <a:solidFill>
                  <a:schemeClr val="accent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49" name="Text Placeholder 2">
            <a:extLst>
              <a:ext uri="{FF2B5EF4-FFF2-40B4-BE49-F238E27FC236}">
                <a16:creationId xmlns:a16="http://schemas.microsoft.com/office/drawing/2014/main" id="{268F66BA-B94D-8553-87E5-17EAE9083567}"/>
              </a:ext>
            </a:extLst>
          </p:cNvPr>
          <p:cNvSpPr>
            <a:spLocks noGrp="1"/>
          </p:cNvSpPr>
          <p:nvPr>
            <p:ph type="body" idx="35" hasCustomPrompt="1"/>
          </p:nvPr>
        </p:nvSpPr>
        <p:spPr>
          <a:xfrm>
            <a:off x="381000" y="3933758"/>
            <a:ext cx="2160000" cy="864000"/>
          </a:xfrm>
          <a:prstGeom prst="rect">
            <a:avLst/>
          </a:prstGeom>
          <a:noFill/>
          <a:ln>
            <a:noFill/>
          </a:ln>
        </p:spPr>
        <p:txBody>
          <a:bodyPr lIns="90000" rIns="91440" anchor="ctr">
            <a:normAutofit/>
          </a:bodyPr>
          <a:lstStyle>
            <a:lvl1pPr marL="0" indent="0">
              <a:buNone/>
              <a:defRPr sz="1400" b="1">
                <a:solidFill>
                  <a:schemeClr val="accent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a:t>
            </a:r>
            <a:br>
              <a:rPr lang="en-US" dirty="0"/>
            </a:br>
            <a:r>
              <a:rPr lang="en-US" dirty="0"/>
              <a:t>Master text styles</a:t>
            </a:r>
          </a:p>
        </p:txBody>
      </p:sp>
      <p:sp>
        <p:nvSpPr>
          <p:cNvPr id="50" name="Text Placeholder 2">
            <a:extLst>
              <a:ext uri="{FF2B5EF4-FFF2-40B4-BE49-F238E27FC236}">
                <a16:creationId xmlns:a16="http://schemas.microsoft.com/office/drawing/2014/main" id="{FF3F39B2-A267-7061-ED6B-BC06667C326C}"/>
              </a:ext>
            </a:extLst>
          </p:cNvPr>
          <p:cNvSpPr>
            <a:spLocks noGrp="1"/>
          </p:cNvSpPr>
          <p:nvPr>
            <p:ph type="body" idx="36" hasCustomPrompt="1"/>
          </p:nvPr>
        </p:nvSpPr>
        <p:spPr>
          <a:xfrm>
            <a:off x="2663940" y="1499660"/>
            <a:ext cx="2194560" cy="365760"/>
          </a:xfrm>
          <a:prstGeom prst="rect">
            <a:avLst/>
          </a:prstGeom>
          <a:noFill/>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51" name="Text Placeholder 2">
            <a:extLst>
              <a:ext uri="{FF2B5EF4-FFF2-40B4-BE49-F238E27FC236}">
                <a16:creationId xmlns:a16="http://schemas.microsoft.com/office/drawing/2014/main" id="{C74FF13D-75C5-F917-9F2F-5320B41C246B}"/>
              </a:ext>
            </a:extLst>
          </p:cNvPr>
          <p:cNvSpPr>
            <a:spLocks noGrp="1"/>
          </p:cNvSpPr>
          <p:nvPr>
            <p:ph type="body" idx="37" hasCustomPrompt="1"/>
          </p:nvPr>
        </p:nvSpPr>
        <p:spPr>
          <a:xfrm>
            <a:off x="4981440" y="1499660"/>
            <a:ext cx="2194560" cy="365760"/>
          </a:xfrm>
          <a:prstGeom prst="rect">
            <a:avLst/>
          </a:prstGeom>
          <a:noFill/>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52" name="Text Placeholder 2">
            <a:extLst>
              <a:ext uri="{FF2B5EF4-FFF2-40B4-BE49-F238E27FC236}">
                <a16:creationId xmlns:a16="http://schemas.microsoft.com/office/drawing/2014/main" id="{293468F5-0671-EBF5-121B-E3B485915005}"/>
              </a:ext>
            </a:extLst>
          </p:cNvPr>
          <p:cNvSpPr>
            <a:spLocks noGrp="1"/>
          </p:cNvSpPr>
          <p:nvPr>
            <p:ph type="body" idx="38" hasCustomPrompt="1"/>
          </p:nvPr>
        </p:nvSpPr>
        <p:spPr>
          <a:xfrm>
            <a:off x="7298940" y="1499660"/>
            <a:ext cx="2194560" cy="365760"/>
          </a:xfrm>
          <a:prstGeom prst="rect">
            <a:avLst/>
          </a:prstGeom>
          <a:noFill/>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53" name="Content Placeholder 3">
            <a:extLst>
              <a:ext uri="{FF2B5EF4-FFF2-40B4-BE49-F238E27FC236}">
                <a16:creationId xmlns:a16="http://schemas.microsoft.com/office/drawing/2014/main" id="{706CB784-0649-BAC6-1EBB-0417695054E8}"/>
              </a:ext>
            </a:extLst>
          </p:cNvPr>
          <p:cNvSpPr>
            <a:spLocks noGrp="1"/>
          </p:cNvSpPr>
          <p:nvPr>
            <p:ph sz="half" idx="41" hasCustomPrompt="1"/>
          </p:nvPr>
        </p:nvSpPr>
        <p:spPr>
          <a:xfrm>
            <a:off x="9616440" y="1923819"/>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54" name="Content Placeholder 5">
            <a:extLst>
              <a:ext uri="{FF2B5EF4-FFF2-40B4-BE49-F238E27FC236}">
                <a16:creationId xmlns:a16="http://schemas.microsoft.com/office/drawing/2014/main" id="{D8F1A458-54FD-2033-FE6C-02BBC3961C65}"/>
              </a:ext>
            </a:extLst>
          </p:cNvPr>
          <p:cNvSpPr>
            <a:spLocks noGrp="1"/>
          </p:cNvSpPr>
          <p:nvPr>
            <p:ph sz="quarter" idx="42" hasCustomPrompt="1"/>
          </p:nvPr>
        </p:nvSpPr>
        <p:spPr>
          <a:xfrm>
            <a:off x="9616440" y="2927494"/>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55" name="Content Placeholder 3">
            <a:extLst>
              <a:ext uri="{FF2B5EF4-FFF2-40B4-BE49-F238E27FC236}">
                <a16:creationId xmlns:a16="http://schemas.microsoft.com/office/drawing/2014/main" id="{7C1E0D66-DFA0-2DA8-FA2D-EEB0AB75BE03}"/>
              </a:ext>
            </a:extLst>
          </p:cNvPr>
          <p:cNvSpPr>
            <a:spLocks noGrp="1"/>
          </p:cNvSpPr>
          <p:nvPr>
            <p:ph sz="half" idx="43" hasCustomPrompt="1"/>
          </p:nvPr>
        </p:nvSpPr>
        <p:spPr>
          <a:xfrm>
            <a:off x="9616440" y="3931169"/>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56" name="Content Placeholder 5">
            <a:extLst>
              <a:ext uri="{FF2B5EF4-FFF2-40B4-BE49-F238E27FC236}">
                <a16:creationId xmlns:a16="http://schemas.microsoft.com/office/drawing/2014/main" id="{6563D37B-89BC-F491-8597-D366B70758EC}"/>
              </a:ext>
            </a:extLst>
          </p:cNvPr>
          <p:cNvSpPr>
            <a:spLocks noGrp="1"/>
          </p:cNvSpPr>
          <p:nvPr>
            <p:ph sz="quarter" idx="44" hasCustomPrompt="1"/>
          </p:nvPr>
        </p:nvSpPr>
        <p:spPr>
          <a:xfrm>
            <a:off x="9616440" y="4934844"/>
            <a:ext cx="2194560" cy="864000"/>
          </a:xfrm>
        </p:spPr>
        <p:txBody>
          <a:bodyPr lIns="72000" rIns="91440" anchor="t">
            <a:noAutofit/>
          </a:bodyPr>
          <a:lstStyle>
            <a:lvl1pPr>
              <a:defRPr sz="1400" b="0">
                <a:solidFill>
                  <a:schemeClr val="tx1"/>
                </a:solidFill>
              </a:defRPr>
            </a:lvl1pPr>
            <a:lvl2pPr>
              <a:defRPr sz="1600"/>
            </a:lvl2pPr>
            <a:lvl3pPr>
              <a:defRPr sz="1600"/>
            </a:lvl3pPr>
            <a:lvl4pPr>
              <a:defRPr sz="1600"/>
            </a:lvl4pPr>
            <a:lvl5pPr>
              <a:defRPr sz="1600"/>
            </a:lvl5pPr>
          </a:lstStyle>
          <a:p>
            <a:pPr lvl="0"/>
            <a:r>
              <a:rPr lang="en-US" dirty="0"/>
              <a:t>Click to edit text</a:t>
            </a:r>
          </a:p>
        </p:txBody>
      </p:sp>
      <p:sp>
        <p:nvSpPr>
          <p:cNvPr id="57" name="Text Placeholder 2">
            <a:extLst>
              <a:ext uri="{FF2B5EF4-FFF2-40B4-BE49-F238E27FC236}">
                <a16:creationId xmlns:a16="http://schemas.microsoft.com/office/drawing/2014/main" id="{CEA1860F-B904-7DE8-19DD-F7A7FCD6C45C}"/>
              </a:ext>
            </a:extLst>
          </p:cNvPr>
          <p:cNvSpPr>
            <a:spLocks noGrp="1"/>
          </p:cNvSpPr>
          <p:nvPr>
            <p:ph type="body" idx="45" hasCustomPrompt="1"/>
          </p:nvPr>
        </p:nvSpPr>
        <p:spPr>
          <a:xfrm>
            <a:off x="9616440" y="1499660"/>
            <a:ext cx="2194560" cy="365760"/>
          </a:xfrm>
          <a:prstGeom prst="rect">
            <a:avLst/>
          </a:prstGeom>
          <a:noFill/>
        </p:spPr>
        <p:txBody>
          <a:bodyPr lIns="72000" rIns="0" anchor="ctr">
            <a:normAutofit/>
          </a:bodyPr>
          <a:lstStyle>
            <a:lvl1pPr marL="0" indent="0">
              <a:buNone/>
              <a:defRPr sz="14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text styles</a:t>
            </a:r>
          </a:p>
        </p:txBody>
      </p:sp>
      <p:sp>
        <p:nvSpPr>
          <p:cNvPr id="2" name="Slide Number Placeholder 5">
            <a:extLst>
              <a:ext uri="{FF2B5EF4-FFF2-40B4-BE49-F238E27FC236}">
                <a16:creationId xmlns:a16="http://schemas.microsoft.com/office/drawing/2014/main" id="{B0D7FB7B-549F-D30A-B180-AE29640FC2AF}"/>
              </a:ext>
            </a:extLst>
          </p:cNvPr>
          <p:cNvSpPr>
            <a:spLocks noGrp="1"/>
          </p:cNvSpPr>
          <p:nvPr>
            <p:ph type="sldNum" sz="quarter" idx="46"/>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40020951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B3C0F3D-D1AE-4ABB-ABA6-4DDF6D23C285}"/>
              </a:ext>
            </a:extLst>
          </p:cNvPr>
          <p:cNvGraphicFramePr>
            <a:graphicFrameLocks noChangeAspect="1"/>
          </p:cNvGraphicFramePr>
          <p:nvPr userDrawn="1">
            <p:custDataLst>
              <p:tags r:id="rId1"/>
            </p:custDataLst>
            <p:extLst>
              <p:ext uri="{D42A27DB-BD31-4B8C-83A1-F6EECF244321}">
                <p14:modId xmlns:p14="http://schemas.microsoft.com/office/powerpoint/2010/main" val="903004227"/>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9" name="Object 8" hidden="1">
                        <a:extLst>
                          <a:ext uri="{FF2B5EF4-FFF2-40B4-BE49-F238E27FC236}">
                            <a16:creationId xmlns:a16="http://schemas.microsoft.com/office/drawing/2014/main" id="{8B3C0F3D-D1AE-4ABB-ABA6-4DDF6D23C285}"/>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88C09DFD-CA23-5C5B-4666-91458392872B}"/>
              </a:ext>
            </a:extLst>
          </p:cNvPr>
          <p:cNvSpPr>
            <a:spLocks noGrp="1"/>
          </p:cNvSpPr>
          <p:nvPr>
            <p:ph type="title"/>
          </p:nvPr>
        </p:nvSpPr>
        <p:spPr/>
        <p:txBody>
          <a:bodyPr/>
          <a:lstStyle/>
          <a:p>
            <a:r>
              <a:rPr lang="en-US"/>
              <a:t>Click to edit Master title style</a:t>
            </a:r>
            <a:endParaRPr lang="en-IN"/>
          </a:p>
        </p:txBody>
      </p:sp>
      <p:sp>
        <p:nvSpPr>
          <p:cNvPr id="10" name="Chart Placeholder 2">
            <a:extLst>
              <a:ext uri="{FF2B5EF4-FFF2-40B4-BE49-F238E27FC236}">
                <a16:creationId xmlns:a16="http://schemas.microsoft.com/office/drawing/2014/main" id="{C97C64B8-65E2-04ED-E5F7-8D09E9218ACB}"/>
              </a:ext>
            </a:extLst>
          </p:cNvPr>
          <p:cNvSpPr>
            <a:spLocks noGrp="1"/>
          </p:cNvSpPr>
          <p:nvPr>
            <p:ph type="chart" sz="quarter" idx="13"/>
          </p:nvPr>
        </p:nvSpPr>
        <p:spPr>
          <a:xfrm>
            <a:off x="381000" y="1382486"/>
            <a:ext cx="11430000" cy="4572000"/>
          </a:xfrm>
        </p:spPr>
        <p:txBody>
          <a:bodyPr anchor="ctr"/>
          <a:lstStyle>
            <a:lvl1pPr marL="0" indent="0" algn="ctr">
              <a:buFontTx/>
              <a:buNone/>
              <a:defRPr b="0">
                <a:solidFill>
                  <a:schemeClr val="tx1"/>
                </a:solidFill>
              </a:defRPr>
            </a:lvl1pPr>
          </a:lstStyle>
          <a:p>
            <a:r>
              <a:rPr lang="en-US" dirty="0"/>
              <a:t>Click icon to add chart</a:t>
            </a:r>
            <a:endParaRPr lang="en-IN" dirty="0"/>
          </a:p>
        </p:txBody>
      </p:sp>
      <p:sp>
        <p:nvSpPr>
          <p:cNvPr id="5" name="Slide Number Placeholder 5">
            <a:extLst>
              <a:ext uri="{FF2B5EF4-FFF2-40B4-BE49-F238E27FC236}">
                <a16:creationId xmlns:a16="http://schemas.microsoft.com/office/drawing/2014/main" id="{E75CA687-D1FB-BDAB-CE94-B95D348B919E}"/>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42505778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amp; Text">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3935499101"/>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DC19173A-89A0-50AF-CC7F-FFBBFEAA5767}"/>
              </a:ext>
            </a:extLst>
          </p:cNvPr>
          <p:cNvSpPr>
            <a:spLocks noGrp="1"/>
          </p:cNvSpPr>
          <p:nvPr>
            <p:ph type="title"/>
          </p:nvPr>
        </p:nvSpPr>
        <p:spPr/>
        <p:txBody>
          <a:bodyPr/>
          <a:lstStyle/>
          <a:p>
            <a:r>
              <a:rPr lang="en-US"/>
              <a:t>Click to edit Master title style</a:t>
            </a:r>
            <a:endParaRPr lang="en-IN"/>
          </a:p>
        </p:txBody>
      </p:sp>
      <p:sp>
        <p:nvSpPr>
          <p:cNvPr id="13" name="Chart Placeholder 2">
            <a:extLst>
              <a:ext uri="{FF2B5EF4-FFF2-40B4-BE49-F238E27FC236}">
                <a16:creationId xmlns:a16="http://schemas.microsoft.com/office/drawing/2014/main" id="{47FB097D-8358-87E1-05FB-8F32BA9C0806}"/>
              </a:ext>
            </a:extLst>
          </p:cNvPr>
          <p:cNvSpPr>
            <a:spLocks noGrp="1"/>
          </p:cNvSpPr>
          <p:nvPr>
            <p:ph type="chart" sz="quarter" idx="13"/>
          </p:nvPr>
        </p:nvSpPr>
        <p:spPr>
          <a:xfrm>
            <a:off x="6324600" y="2077439"/>
            <a:ext cx="5486400" cy="3720206"/>
          </a:xfrm>
        </p:spPr>
        <p:txBody>
          <a:bodyPr anchor="ctr"/>
          <a:lstStyle>
            <a:lvl1pPr marL="0" indent="0" algn="ctr">
              <a:buFontTx/>
              <a:buNone/>
              <a:defRPr b="0">
                <a:solidFill>
                  <a:schemeClr val="tx1"/>
                </a:solidFill>
              </a:defRPr>
            </a:lvl1pPr>
          </a:lstStyle>
          <a:p>
            <a:r>
              <a:rPr lang="en-US" dirty="0"/>
              <a:t>Click icon to add chart</a:t>
            </a:r>
            <a:endParaRPr lang="en-IN" dirty="0"/>
          </a:p>
        </p:txBody>
      </p:sp>
      <p:sp>
        <p:nvSpPr>
          <p:cNvPr id="14" name="Content Placeholder 3">
            <a:extLst>
              <a:ext uri="{FF2B5EF4-FFF2-40B4-BE49-F238E27FC236}">
                <a16:creationId xmlns:a16="http://schemas.microsoft.com/office/drawing/2014/main" id="{18C0F405-2F18-C9B9-5D4B-FBA5ABD8665A}"/>
              </a:ext>
            </a:extLst>
          </p:cNvPr>
          <p:cNvSpPr>
            <a:spLocks noGrp="1"/>
          </p:cNvSpPr>
          <p:nvPr>
            <p:ph sz="half" idx="2"/>
          </p:nvPr>
        </p:nvSpPr>
        <p:spPr>
          <a:xfrm>
            <a:off x="381000" y="2077438"/>
            <a:ext cx="5486400" cy="3720206"/>
          </a:xfrm>
        </p:spPr>
        <p:txBody>
          <a:bodyPr lIns="72000">
            <a:normAutofit/>
          </a:bodyPr>
          <a:lstStyle>
            <a:lvl1pPr>
              <a:defRPr sz="1600">
                <a:latin typeface="+mn-lt"/>
              </a:defRPr>
            </a:lvl1pPr>
            <a:lvl2pPr>
              <a:defRPr sz="1600">
                <a:latin typeface="+mn-lt"/>
              </a:defRPr>
            </a:lvl2pPr>
            <a:lvl3pPr>
              <a:defRPr sz="1600">
                <a:latin typeface="+mn-lt"/>
              </a:defRPr>
            </a:lvl3pPr>
            <a:lvl4pPr>
              <a:defRPr sz="1600">
                <a:latin typeface="+mn-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2">
            <a:extLst>
              <a:ext uri="{FF2B5EF4-FFF2-40B4-BE49-F238E27FC236}">
                <a16:creationId xmlns:a16="http://schemas.microsoft.com/office/drawing/2014/main" id="{675B6D66-9394-1282-B0DF-DF4D6C70D386}"/>
              </a:ext>
            </a:extLst>
          </p:cNvPr>
          <p:cNvSpPr>
            <a:spLocks noGrp="1"/>
          </p:cNvSpPr>
          <p:nvPr>
            <p:ph type="body" idx="1" hasCustomPrompt="1"/>
          </p:nvPr>
        </p:nvSpPr>
        <p:spPr>
          <a:xfrm>
            <a:off x="381000" y="1581584"/>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6" name="Text Placeholder 4">
            <a:extLst>
              <a:ext uri="{FF2B5EF4-FFF2-40B4-BE49-F238E27FC236}">
                <a16:creationId xmlns:a16="http://schemas.microsoft.com/office/drawing/2014/main" id="{8D0A3D5D-AAFA-6882-2710-2C7FDDF8BA99}"/>
              </a:ext>
            </a:extLst>
          </p:cNvPr>
          <p:cNvSpPr>
            <a:spLocks noGrp="1"/>
          </p:cNvSpPr>
          <p:nvPr>
            <p:ph type="body" sz="quarter" idx="3" hasCustomPrompt="1"/>
          </p:nvPr>
        </p:nvSpPr>
        <p:spPr>
          <a:xfrm>
            <a:off x="6324600" y="1581584"/>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2" name="Slide Number Placeholder 5">
            <a:extLst>
              <a:ext uri="{FF2B5EF4-FFF2-40B4-BE49-F238E27FC236}">
                <a16:creationId xmlns:a16="http://schemas.microsoft.com/office/drawing/2014/main" id="{9C2FEE97-B81A-6423-D9D2-CF14491720F7}"/>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24021550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amp; Chart">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1352084771"/>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078C0820-93AE-C73F-E4A0-0AE96CAEBF91}"/>
              </a:ext>
            </a:extLst>
          </p:cNvPr>
          <p:cNvSpPr>
            <a:spLocks noGrp="1"/>
          </p:cNvSpPr>
          <p:nvPr>
            <p:ph type="title"/>
          </p:nvPr>
        </p:nvSpPr>
        <p:spPr/>
        <p:txBody>
          <a:bodyPr/>
          <a:lstStyle/>
          <a:p>
            <a:r>
              <a:rPr lang="en-US"/>
              <a:t>Click to edit Master title style</a:t>
            </a:r>
            <a:endParaRPr lang="en-IN"/>
          </a:p>
        </p:txBody>
      </p:sp>
      <p:sp>
        <p:nvSpPr>
          <p:cNvPr id="12" name="Chart Placeholder 2">
            <a:extLst>
              <a:ext uri="{FF2B5EF4-FFF2-40B4-BE49-F238E27FC236}">
                <a16:creationId xmlns:a16="http://schemas.microsoft.com/office/drawing/2014/main" id="{03C65A1B-579A-3313-EB68-1E2B172D4709}"/>
              </a:ext>
            </a:extLst>
          </p:cNvPr>
          <p:cNvSpPr>
            <a:spLocks noGrp="1"/>
          </p:cNvSpPr>
          <p:nvPr>
            <p:ph type="chart" sz="quarter" idx="13"/>
          </p:nvPr>
        </p:nvSpPr>
        <p:spPr>
          <a:xfrm>
            <a:off x="6324600" y="2077439"/>
            <a:ext cx="5486400" cy="3720206"/>
          </a:xfrm>
        </p:spPr>
        <p:txBody>
          <a:bodyPr anchor="ctr"/>
          <a:lstStyle>
            <a:lvl1pPr marL="0" indent="0" algn="ctr">
              <a:buFontTx/>
              <a:buNone/>
              <a:defRPr b="0">
                <a:solidFill>
                  <a:schemeClr val="tx1"/>
                </a:solidFill>
              </a:defRPr>
            </a:lvl1pPr>
          </a:lstStyle>
          <a:p>
            <a:r>
              <a:rPr lang="en-US" dirty="0"/>
              <a:t>Click icon to add chart</a:t>
            </a:r>
            <a:endParaRPr lang="en-IN" dirty="0"/>
          </a:p>
        </p:txBody>
      </p:sp>
      <p:sp>
        <p:nvSpPr>
          <p:cNvPr id="14" name="Text Placeholder 2">
            <a:extLst>
              <a:ext uri="{FF2B5EF4-FFF2-40B4-BE49-F238E27FC236}">
                <a16:creationId xmlns:a16="http://schemas.microsoft.com/office/drawing/2014/main" id="{E8A3FFE3-5E03-228F-FFB4-73A0F1CF7BFA}"/>
              </a:ext>
            </a:extLst>
          </p:cNvPr>
          <p:cNvSpPr>
            <a:spLocks noGrp="1"/>
          </p:cNvSpPr>
          <p:nvPr>
            <p:ph type="body" idx="1" hasCustomPrompt="1"/>
          </p:nvPr>
        </p:nvSpPr>
        <p:spPr>
          <a:xfrm>
            <a:off x="381000" y="1581584"/>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5" name="Text Placeholder 4">
            <a:extLst>
              <a:ext uri="{FF2B5EF4-FFF2-40B4-BE49-F238E27FC236}">
                <a16:creationId xmlns:a16="http://schemas.microsoft.com/office/drawing/2014/main" id="{C95DF06C-5BED-56C9-02D6-5A99F6E23264}"/>
              </a:ext>
            </a:extLst>
          </p:cNvPr>
          <p:cNvSpPr>
            <a:spLocks noGrp="1"/>
          </p:cNvSpPr>
          <p:nvPr>
            <p:ph type="body" sz="quarter" idx="3" hasCustomPrompt="1"/>
          </p:nvPr>
        </p:nvSpPr>
        <p:spPr>
          <a:xfrm>
            <a:off x="6324600" y="1581584"/>
            <a:ext cx="5486400" cy="457200"/>
          </a:xfrm>
          <a:prstGeom prst="rect">
            <a:avLst/>
          </a:prstGeom>
          <a:noFill/>
        </p:spPr>
        <p:txBody>
          <a:bodyPr lIns="72000" rIns="91440" anchor="ctr">
            <a:normAutofit/>
          </a:bodyPr>
          <a:lstStyle>
            <a:lvl1pPr marL="0" indent="0">
              <a:buNone/>
              <a:defRPr sz="1600" b="1">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6" name="Chart Placeholder 2">
            <a:extLst>
              <a:ext uri="{FF2B5EF4-FFF2-40B4-BE49-F238E27FC236}">
                <a16:creationId xmlns:a16="http://schemas.microsoft.com/office/drawing/2014/main" id="{5E53C1FF-4FB9-489B-73F9-BE58B3E7098B}"/>
              </a:ext>
            </a:extLst>
          </p:cNvPr>
          <p:cNvSpPr>
            <a:spLocks noGrp="1"/>
          </p:cNvSpPr>
          <p:nvPr>
            <p:ph type="chart" sz="quarter" idx="14"/>
          </p:nvPr>
        </p:nvSpPr>
        <p:spPr>
          <a:xfrm>
            <a:off x="381000" y="2077439"/>
            <a:ext cx="5486400" cy="3720206"/>
          </a:xfrm>
        </p:spPr>
        <p:txBody>
          <a:bodyPr anchor="ctr"/>
          <a:lstStyle>
            <a:lvl1pPr marL="0" indent="0" algn="ctr">
              <a:buFontTx/>
              <a:buNone/>
              <a:defRPr b="0">
                <a:solidFill>
                  <a:schemeClr val="tx1"/>
                </a:solidFill>
              </a:defRPr>
            </a:lvl1pPr>
          </a:lstStyle>
          <a:p>
            <a:r>
              <a:rPr lang="en-US" dirty="0"/>
              <a:t>Click icon to add chart</a:t>
            </a:r>
            <a:endParaRPr lang="en-IN" dirty="0"/>
          </a:p>
        </p:txBody>
      </p:sp>
      <p:sp>
        <p:nvSpPr>
          <p:cNvPr id="2" name="Slide Number Placeholder 5">
            <a:extLst>
              <a:ext uri="{FF2B5EF4-FFF2-40B4-BE49-F238E27FC236}">
                <a16:creationId xmlns:a16="http://schemas.microsoft.com/office/drawing/2014/main" id="{B42E5B1B-8AB1-1041-1C8B-65DEDBB34804}"/>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42497797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00193441-714A-4E1A-96D7-3CF53DF40A68}"/>
              </a:ext>
            </a:extLst>
          </p:cNvPr>
          <p:cNvSpPr/>
          <p:nvPr userDrawn="1"/>
        </p:nvSpPr>
        <p:spPr>
          <a:xfrm>
            <a:off x="6423077" y="1622331"/>
            <a:ext cx="4227925" cy="4546943"/>
          </a:xfrm>
          <a:custGeom>
            <a:avLst/>
            <a:gdLst>
              <a:gd name="connsiteX0" fmla="*/ 0 w 3725863"/>
              <a:gd name="connsiteY0" fmla="*/ 0 h 4006998"/>
              <a:gd name="connsiteX1" fmla="*/ 3725863 w 3725863"/>
              <a:gd name="connsiteY1" fmla="*/ 0 h 4006998"/>
              <a:gd name="connsiteX2" fmla="*/ 3725863 w 3725863"/>
              <a:gd name="connsiteY2" fmla="*/ 3186271 h 4006998"/>
              <a:gd name="connsiteX3" fmla="*/ 2548496 w 3725863"/>
              <a:gd name="connsiteY3" fmla="*/ 4006998 h 4006998"/>
              <a:gd name="connsiteX4" fmla="*/ 0 w 3725863"/>
              <a:gd name="connsiteY4" fmla="*/ 4006998 h 4006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863" h="4006998">
                <a:moveTo>
                  <a:pt x="0" y="0"/>
                </a:moveTo>
                <a:lnTo>
                  <a:pt x="3725863" y="0"/>
                </a:lnTo>
                <a:lnTo>
                  <a:pt x="3725863" y="3186271"/>
                </a:lnTo>
                <a:lnTo>
                  <a:pt x="2548496" y="4006998"/>
                </a:lnTo>
                <a:lnTo>
                  <a:pt x="0" y="4006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2" name="Freeform: Shape 21">
            <a:extLst>
              <a:ext uri="{FF2B5EF4-FFF2-40B4-BE49-F238E27FC236}">
                <a16:creationId xmlns:a16="http://schemas.microsoft.com/office/drawing/2014/main" id="{69E82859-E4DC-4460-8D9B-F86A4CC99415}"/>
              </a:ext>
            </a:extLst>
          </p:cNvPr>
          <p:cNvSpPr/>
          <p:nvPr userDrawn="1"/>
        </p:nvSpPr>
        <p:spPr>
          <a:xfrm>
            <a:off x="1645920" y="1622331"/>
            <a:ext cx="4227925" cy="4546943"/>
          </a:xfrm>
          <a:custGeom>
            <a:avLst/>
            <a:gdLst>
              <a:gd name="connsiteX0" fmla="*/ 0 w 3725863"/>
              <a:gd name="connsiteY0" fmla="*/ 0 h 4006998"/>
              <a:gd name="connsiteX1" fmla="*/ 3725863 w 3725863"/>
              <a:gd name="connsiteY1" fmla="*/ 0 h 4006998"/>
              <a:gd name="connsiteX2" fmla="*/ 3725863 w 3725863"/>
              <a:gd name="connsiteY2" fmla="*/ 3186271 h 4006998"/>
              <a:gd name="connsiteX3" fmla="*/ 2548496 w 3725863"/>
              <a:gd name="connsiteY3" fmla="*/ 4006998 h 4006998"/>
              <a:gd name="connsiteX4" fmla="*/ 0 w 3725863"/>
              <a:gd name="connsiteY4" fmla="*/ 4006998 h 4006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863" h="4006998">
                <a:moveTo>
                  <a:pt x="0" y="0"/>
                </a:moveTo>
                <a:lnTo>
                  <a:pt x="3725863" y="0"/>
                </a:lnTo>
                <a:lnTo>
                  <a:pt x="3725863" y="3186271"/>
                </a:lnTo>
                <a:lnTo>
                  <a:pt x="2548496" y="4006998"/>
                </a:lnTo>
                <a:lnTo>
                  <a:pt x="0" y="4006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6" name="Title 1">
            <a:extLst>
              <a:ext uri="{FF2B5EF4-FFF2-40B4-BE49-F238E27FC236}">
                <a16:creationId xmlns:a16="http://schemas.microsoft.com/office/drawing/2014/main" id="{476A6CA9-CC35-4C77-8DFD-B4C895ECA40A}"/>
              </a:ext>
            </a:extLst>
          </p:cNvPr>
          <p:cNvSpPr>
            <a:spLocks noGrp="1"/>
          </p:cNvSpPr>
          <p:nvPr>
            <p:ph type="title"/>
          </p:nvPr>
        </p:nvSpPr>
        <p:spPr>
          <a:xfrm>
            <a:off x="0" y="365126"/>
            <a:ext cx="12192000" cy="633496"/>
          </a:xfrm>
        </p:spPr>
        <p:txBody>
          <a:bodyPr>
            <a:noAutofit/>
          </a:bodyPr>
          <a:lstStyle>
            <a:lvl1pPr algn="ctr">
              <a:defRPr sz="3200" b="1">
                <a:solidFill>
                  <a:schemeClr val="tx2"/>
                </a:solidFill>
              </a:defRPr>
            </a:lvl1pPr>
          </a:lstStyle>
          <a:p>
            <a:r>
              <a:rPr lang="en-US"/>
              <a:t>Click to edit Master title style</a:t>
            </a:r>
            <a:endParaRPr lang="en-GB"/>
          </a:p>
        </p:txBody>
      </p:sp>
      <p:sp>
        <p:nvSpPr>
          <p:cNvPr id="18" name="Text Placeholder 17">
            <a:extLst>
              <a:ext uri="{FF2B5EF4-FFF2-40B4-BE49-F238E27FC236}">
                <a16:creationId xmlns:a16="http://schemas.microsoft.com/office/drawing/2014/main" id="{AD516098-608D-4CF6-BB5A-CA8F57B7EB9B}"/>
              </a:ext>
            </a:extLst>
          </p:cNvPr>
          <p:cNvSpPr>
            <a:spLocks noGrp="1"/>
          </p:cNvSpPr>
          <p:nvPr>
            <p:ph type="body" sz="quarter" idx="13" hasCustomPrompt="1"/>
          </p:nvPr>
        </p:nvSpPr>
        <p:spPr>
          <a:xfrm>
            <a:off x="1789907" y="1715616"/>
            <a:ext cx="2684636" cy="422275"/>
          </a:xfrm>
          <a:prstGeom prst="rect">
            <a:avLst/>
          </a:prstGeom>
        </p:spPr>
        <p:txBody>
          <a:bodyPr>
            <a:noAutofit/>
          </a:bodyPr>
          <a:lstStyle>
            <a:lvl1pPr marL="0">
              <a:buNone/>
              <a:defRPr sz="2400" b="1">
                <a:solidFill>
                  <a:schemeClr val="accent2"/>
                </a:solidFill>
              </a:defRPr>
            </a:lvl1pPr>
            <a:lvl2pPr>
              <a:buNone/>
              <a:defRPr/>
            </a:lvl2pPr>
            <a:lvl3pPr>
              <a:buNone/>
              <a:defRPr/>
            </a:lvl3pPr>
            <a:lvl4pPr>
              <a:buNone/>
              <a:defRPr/>
            </a:lvl4pPr>
            <a:lvl5pPr>
              <a:buNone/>
              <a:defRPr/>
            </a:lvl5pPr>
          </a:lstStyle>
          <a:p>
            <a:pPr lvl="0"/>
            <a:r>
              <a:rPr lang="en-US"/>
              <a:t>Subhead</a:t>
            </a:r>
            <a:endParaRPr lang="en-GB"/>
          </a:p>
        </p:txBody>
      </p:sp>
      <p:sp>
        <p:nvSpPr>
          <p:cNvPr id="17" name="Text Placeholder 17">
            <a:extLst>
              <a:ext uri="{FF2B5EF4-FFF2-40B4-BE49-F238E27FC236}">
                <a16:creationId xmlns:a16="http://schemas.microsoft.com/office/drawing/2014/main" id="{6C29C38D-4B2F-4769-952E-50CD8F19979B}"/>
              </a:ext>
            </a:extLst>
          </p:cNvPr>
          <p:cNvSpPr>
            <a:spLocks noGrp="1"/>
          </p:cNvSpPr>
          <p:nvPr>
            <p:ph type="body" sz="quarter" idx="17" hasCustomPrompt="1"/>
          </p:nvPr>
        </p:nvSpPr>
        <p:spPr>
          <a:xfrm>
            <a:off x="6566555" y="1715616"/>
            <a:ext cx="2684636" cy="422275"/>
          </a:xfrm>
          <a:prstGeom prst="rect">
            <a:avLst/>
          </a:prstGeom>
        </p:spPr>
        <p:txBody>
          <a:bodyPr>
            <a:noAutofit/>
          </a:bodyPr>
          <a:lstStyle>
            <a:lvl1pPr marL="0">
              <a:buNone/>
              <a:defRPr sz="2400" b="1">
                <a:solidFill>
                  <a:schemeClr val="accent2"/>
                </a:solidFill>
              </a:defRPr>
            </a:lvl1pPr>
            <a:lvl2pPr>
              <a:buNone/>
              <a:defRPr/>
            </a:lvl2pPr>
            <a:lvl3pPr>
              <a:buNone/>
              <a:defRPr/>
            </a:lvl3pPr>
            <a:lvl4pPr>
              <a:buNone/>
              <a:defRPr/>
            </a:lvl4pPr>
            <a:lvl5pPr>
              <a:buNone/>
              <a:defRPr/>
            </a:lvl5pPr>
          </a:lstStyle>
          <a:p>
            <a:pPr lvl="0"/>
            <a:r>
              <a:rPr lang="en-US" dirty="0"/>
              <a:t>Subhead</a:t>
            </a:r>
            <a:endParaRPr lang="en-GB" dirty="0"/>
          </a:p>
        </p:txBody>
      </p:sp>
      <p:sp>
        <p:nvSpPr>
          <p:cNvPr id="8" name="Text Placeholder 7">
            <a:extLst>
              <a:ext uri="{FF2B5EF4-FFF2-40B4-BE49-F238E27FC236}">
                <a16:creationId xmlns:a16="http://schemas.microsoft.com/office/drawing/2014/main" id="{2EF2A922-FC51-45AE-99A3-FCADE3620071}"/>
              </a:ext>
            </a:extLst>
          </p:cNvPr>
          <p:cNvSpPr>
            <a:spLocks noGrp="1"/>
          </p:cNvSpPr>
          <p:nvPr>
            <p:ph type="body" sz="quarter" idx="19" hasCustomPrompt="1"/>
          </p:nvPr>
        </p:nvSpPr>
        <p:spPr>
          <a:xfrm>
            <a:off x="0" y="1132389"/>
            <a:ext cx="12191999" cy="339894"/>
          </a:xfrm>
        </p:spPr>
        <p:txBody>
          <a:bodyPr>
            <a:noAutofit/>
          </a:bodyPr>
          <a:lstStyle>
            <a:lvl1pPr marL="0" indent="0" algn="ctr">
              <a:buNone/>
              <a:defRPr>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a:t>
            </a:r>
            <a:r>
              <a:rPr lang="en-GB"/>
              <a:t>.</a:t>
            </a:r>
          </a:p>
        </p:txBody>
      </p:sp>
      <p:sp>
        <p:nvSpPr>
          <p:cNvPr id="25" name="Text Placeholder 7">
            <a:extLst>
              <a:ext uri="{FF2B5EF4-FFF2-40B4-BE49-F238E27FC236}">
                <a16:creationId xmlns:a16="http://schemas.microsoft.com/office/drawing/2014/main" id="{D5F5E27A-8647-46A9-AED3-962E5AB8FA1F}"/>
              </a:ext>
            </a:extLst>
          </p:cNvPr>
          <p:cNvSpPr>
            <a:spLocks noGrp="1"/>
          </p:cNvSpPr>
          <p:nvPr>
            <p:ph type="body" sz="quarter" idx="20" hasCustomPrompt="1"/>
          </p:nvPr>
        </p:nvSpPr>
        <p:spPr>
          <a:xfrm>
            <a:off x="1789906" y="2241568"/>
            <a:ext cx="3925093" cy="3421100"/>
          </a:xfrm>
        </p:spPr>
        <p:txBody>
          <a:bodyPr>
            <a:noAutofit/>
          </a:bodyPr>
          <a:lstStyle>
            <a:lvl1pPr marL="285750" indent="-285750">
              <a:buFont typeface="Arial" panose="020B0604020202020204" pitchFamily="34" charset="0"/>
              <a:buChar char="•"/>
              <a:defRPr>
                <a:solidFill>
                  <a:schemeClr val="tx2"/>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a:t>
            </a:r>
          </a:p>
        </p:txBody>
      </p:sp>
      <p:sp>
        <p:nvSpPr>
          <p:cNvPr id="26" name="Text Placeholder 7">
            <a:extLst>
              <a:ext uri="{FF2B5EF4-FFF2-40B4-BE49-F238E27FC236}">
                <a16:creationId xmlns:a16="http://schemas.microsoft.com/office/drawing/2014/main" id="{B94217F4-14A7-4C0C-B571-D0FA9CFEADDE}"/>
              </a:ext>
            </a:extLst>
          </p:cNvPr>
          <p:cNvSpPr>
            <a:spLocks noGrp="1"/>
          </p:cNvSpPr>
          <p:nvPr>
            <p:ph type="body" sz="quarter" idx="21" hasCustomPrompt="1"/>
          </p:nvPr>
        </p:nvSpPr>
        <p:spPr>
          <a:xfrm>
            <a:off x="6566554" y="2241568"/>
            <a:ext cx="3925093" cy="3421100"/>
          </a:xfrm>
        </p:spPr>
        <p:txBody>
          <a:bodyPr>
            <a:noAutofit/>
          </a:bodyPr>
          <a:lstStyle>
            <a:lvl1pPr marL="285750" indent="-285750">
              <a:buFont typeface="Arial" panose="020B0604020202020204" pitchFamily="34" charset="0"/>
              <a:buChar char="•"/>
              <a:defRPr>
                <a:solidFill>
                  <a:schemeClr val="tx2"/>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a:t>
            </a:r>
          </a:p>
        </p:txBody>
      </p:sp>
      <p:sp>
        <p:nvSpPr>
          <p:cNvPr id="2" name="Slide Number Placeholder 5">
            <a:extLst>
              <a:ext uri="{FF2B5EF4-FFF2-40B4-BE49-F238E27FC236}">
                <a16:creationId xmlns:a16="http://schemas.microsoft.com/office/drawing/2014/main" id="{97338AF6-6893-7448-15C1-B3FB2DD59CEA}"/>
              </a:ext>
            </a:extLst>
          </p:cNvPr>
          <p:cNvSpPr>
            <a:spLocks noGrp="1"/>
          </p:cNvSpPr>
          <p:nvPr>
            <p:ph type="sldNum" sz="quarter" idx="4"/>
          </p:nvPr>
        </p:nvSpPr>
        <p:spPr>
          <a:xfrm>
            <a:off x="11685966" y="649958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166175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mparison (BG)">
    <p:bg>
      <p:bgPr>
        <a:solidFill>
          <a:schemeClr val="bg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2298402705"/>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7984B295-E3B7-3F8A-C181-086800856331}"/>
              </a:ext>
            </a:extLst>
          </p:cNvPr>
          <p:cNvSpPr/>
          <p:nvPr userDrawn="1"/>
        </p:nvSpPr>
        <p:spPr>
          <a:xfrm>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4" name="Title 1">
            <a:extLst>
              <a:ext uri="{FF2B5EF4-FFF2-40B4-BE49-F238E27FC236}">
                <a16:creationId xmlns:a16="http://schemas.microsoft.com/office/drawing/2014/main" id="{5B9D0F29-A2EF-13AE-A441-6A91EBE7FFD3}"/>
              </a:ext>
            </a:extLst>
          </p:cNvPr>
          <p:cNvSpPr>
            <a:spLocks noGrp="1"/>
          </p:cNvSpPr>
          <p:nvPr>
            <p:ph type="title"/>
          </p:nvPr>
        </p:nvSpPr>
        <p:spPr>
          <a:xfrm>
            <a:off x="381000" y="436441"/>
            <a:ext cx="11430000" cy="443198"/>
          </a:xfrm>
        </p:spPr>
        <p:txBody>
          <a:bodyPr vert="horz"/>
          <a:lstStyle>
            <a:lvl1pPr>
              <a:defRPr>
                <a:solidFill>
                  <a:schemeClr val="accent3"/>
                </a:solidFill>
              </a:defRPr>
            </a:lvl1pPr>
          </a:lstStyle>
          <a:p>
            <a:r>
              <a:rPr lang="en-US"/>
              <a:t>Click to edit Master title style</a:t>
            </a:r>
          </a:p>
        </p:txBody>
      </p:sp>
      <p:sp>
        <p:nvSpPr>
          <p:cNvPr id="14" name="Content Placeholder 3">
            <a:extLst>
              <a:ext uri="{FF2B5EF4-FFF2-40B4-BE49-F238E27FC236}">
                <a16:creationId xmlns:a16="http://schemas.microsoft.com/office/drawing/2014/main" id="{4A155741-FBE6-E51A-88FC-CA41A7BA7B78}"/>
              </a:ext>
            </a:extLst>
          </p:cNvPr>
          <p:cNvSpPr>
            <a:spLocks noGrp="1"/>
          </p:cNvSpPr>
          <p:nvPr>
            <p:ph sz="half" idx="2"/>
          </p:nvPr>
        </p:nvSpPr>
        <p:spPr>
          <a:xfrm>
            <a:off x="381000" y="2078639"/>
            <a:ext cx="5486400" cy="3720206"/>
          </a:xfrm>
        </p:spPr>
        <p:txBody>
          <a:bodyPr lIns="72000">
            <a:normAutofit/>
          </a:bodyPr>
          <a:lstStyle>
            <a:lvl1pPr>
              <a:defRPr sz="1600">
                <a:solidFill>
                  <a:schemeClr val="accent2"/>
                </a:solidFill>
                <a:latin typeface="+mn-lt"/>
              </a:defRPr>
            </a:lvl1pPr>
            <a:lvl2pPr>
              <a:buClr>
                <a:schemeClr val="bg1"/>
              </a:buClr>
              <a:defRPr sz="1600">
                <a:solidFill>
                  <a:schemeClr val="bg1"/>
                </a:solidFill>
                <a:latin typeface="+mn-lt"/>
              </a:defRPr>
            </a:lvl2pPr>
            <a:lvl3pPr>
              <a:buClr>
                <a:schemeClr val="bg1"/>
              </a:buClr>
              <a:defRPr sz="1600">
                <a:solidFill>
                  <a:schemeClr val="bg1"/>
                </a:solidFill>
                <a:latin typeface="+mn-lt"/>
              </a:defRPr>
            </a:lvl3pPr>
            <a:lvl4pPr>
              <a:buClr>
                <a:schemeClr val="bg1"/>
              </a:buClr>
              <a:defRPr sz="1600">
                <a:solidFill>
                  <a:schemeClr val="bg1"/>
                </a:solidFill>
                <a:latin typeface="+mn-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5">
            <a:extLst>
              <a:ext uri="{FF2B5EF4-FFF2-40B4-BE49-F238E27FC236}">
                <a16:creationId xmlns:a16="http://schemas.microsoft.com/office/drawing/2014/main" id="{5E83989E-0263-62A6-C62A-FE8D6B3350D8}"/>
              </a:ext>
            </a:extLst>
          </p:cNvPr>
          <p:cNvSpPr>
            <a:spLocks noGrp="1"/>
          </p:cNvSpPr>
          <p:nvPr>
            <p:ph sz="quarter" idx="4"/>
          </p:nvPr>
        </p:nvSpPr>
        <p:spPr>
          <a:xfrm>
            <a:off x="6324600" y="2078639"/>
            <a:ext cx="5486400" cy="3720206"/>
          </a:xfrm>
        </p:spPr>
        <p:txBody>
          <a:bodyPr lIns="72000">
            <a:normAutofit/>
          </a:bodyPr>
          <a:lstStyle>
            <a:lvl1pPr>
              <a:defRPr sz="1600">
                <a:solidFill>
                  <a:schemeClr val="accent2"/>
                </a:solidFill>
                <a:latin typeface="+mn-lt"/>
              </a:defRPr>
            </a:lvl1pPr>
            <a:lvl2pPr>
              <a:buClr>
                <a:schemeClr val="bg1"/>
              </a:buClr>
              <a:defRPr sz="1600">
                <a:solidFill>
                  <a:schemeClr val="bg1"/>
                </a:solidFill>
                <a:latin typeface="+mn-lt"/>
              </a:defRPr>
            </a:lvl2pPr>
            <a:lvl3pPr>
              <a:buClr>
                <a:schemeClr val="bg1"/>
              </a:buClr>
              <a:defRPr sz="1600">
                <a:solidFill>
                  <a:schemeClr val="bg1"/>
                </a:solidFill>
                <a:latin typeface="+mn-lt"/>
              </a:defRPr>
            </a:lvl3pPr>
            <a:lvl4pPr>
              <a:buClr>
                <a:schemeClr val="bg1"/>
              </a:buClr>
              <a:defRPr sz="1600">
                <a:solidFill>
                  <a:schemeClr val="bg1"/>
                </a:solidFill>
                <a:latin typeface="+mn-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2">
            <a:extLst>
              <a:ext uri="{FF2B5EF4-FFF2-40B4-BE49-F238E27FC236}">
                <a16:creationId xmlns:a16="http://schemas.microsoft.com/office/drawing/2014/main" id="{F5195046-743A-3EE8-5F43-C3CB393B5894}"/>
              </a:ext>
            </a:extLst>
          </p:cNvPr>
          <p:cNvSpPr>
            <a:spLocks noGrp="1"/>
          </p:cNvSpPr>
          <p:nvPr>
            <p:ph type="body" idx="1" hasCustomPrompt="1"/>
          </p:nvPr>
        </p:nvSpPr>
        <p:spPr>
          <a:xfrm>
            <a:off x="381000" y="1581584"/>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A005126C-810B-C160-8F15-D2E760B16F20}"/>
              </a:ext>
            </a:extLst>
          </p:cNvPr>
          <p:cNvSpPr>
            <a:spLocks noGrp="1"/>
          </p:cNvSpPr>
          <p:nvPr>
            <p:ph type="body" sz="quarter" idx="3" hasCustomPrompt="1"/>
          </p:nvPr>
        </p:nvSpPr>
        <p:spPr>
          <a:xfrm>
            <a:off x="6324600" y="1581584"/>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2" name="Slide Number Placeholder 5">
            <a:extLst>
              <a:ext uri="{FF2B5EF4-FFF2-40B4-BE49-F238E27FC236}">
                <a16:creationId xmlns:a16="http://schemas.microsoft.com/office/drawing/2014/main" id="{258E6645-31C9-DACC-5215-7F485843D1C6}"/>
              </a:ext>
            </a:extLst>
          </p:cNvPr>
          <p:cNvSpPr>
            <a:spLocks noGrp="1"/>
          </p:cNvSpPr>
          <p:nvPr>
            <p:ph type="sldNum" sz="quarter" idx="10"/>
          </p:nvPr>
        </p:nvSpPr>
        <p:spPr>
          <a:xfrm>
            <a:off x="11685966" y="6499581"/>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pic>
        <p:nvPicPr>
          <p:cNvPr id="6" name="Google Shape;340;p43">
            <a:extLst>
              <a:ext uri="{FF2B5EF4-FFF2-40B4-BE49-F238E27FC236}">
                <a16:creationId xmlns:a16="http://schemas.microsoft.com/office/drawing/2014/main" id="{4549AEEB-C7D2-7281-0093-08B835725663}"/>
              </a:ext>
            </a:extLst>
          </p:cNvPr>
          <p:cNvPicPr preferRelativeResize="0"/>
          <p:nvPr userDrawn="1"/>
        </p:nvPicPr>
        <p:blipFill>
          <a:blip r:embed="rId5">
            <a:alphaModFix/>
          </a:blip>
          <a:stretch>
            <a:fillRect/>
          </a:stretch>
        </p:blipFill>
        <p:spPr>
          <a:xfrm>
            <a:off x="381000" y="6423716"/>
            <a:ext cx="668287" cy="282740"/>
          </a:xfrm>
          <a:prstGeom prst="rect">
            <a:avLst/>
          </a:prstGeom>
          <a:noFill/>
          <a:ln>
            <a:noFill/>
          </a:ln>
        </p:spPr>
      </p:pic>
    </p:spTree>
    <p:extLst>
      <p:ext uri="{BB962C8B-B14F-4D97-AF65-F5344CB8AC3E}">
        <p14:creationId xmlns:p14="http://schemas.microsoft.com/office/powerpoint/2010/main" val="2688094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 Comparison (BG)">
    <p:bg>
      <p:bgPr>
        <a:solidFill>
          <a:schemeClr val="bg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3269525568"/>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7659103-214B-B8A7-B084-9C6E0DAE3786}"/>
              </a:ext>
            </a:extLst>
          </p:cNvPr>
          <p:cNvSpPr/>
          <p:nvPr userDrawn="1"/>
        </p:nvSpPr>
        <p:spPr>
          <a:xfrm>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4" name="Title 1">
            <a:extLst>
              <a:ext uri="{FF2B5EF4-FFF2-40B4-BE49-F238E27FC236}">
                <a16:creationId xmlns:a16="http://schemas.microsoft.com/office/drawing/2014/main" id="{5B9D0F29-A2EF-13AE-A441-6A91EBE7FFD3}"/>
              </a:ext>
            </a:extLst>
          </p:cNvPr>
          <p:cNvSpPr>
            <a:spLocks noGrp="1"/>
          </p:cNvSpPr>
          <p:nvPr>
            <p:ph type="title"/>
          </p:nvPr>
        </p:nvSpPr>
        <p:spPr>
          <a:xfrm>
            <a:off x="381000" y="436441"/>
            <a:ext cx="11430000" cy="443198"/>
          </a:xfrm>
        </p:spPr>
        <p:txBody>
          <a:bodyPr vert="horz"/>
          <a:lstStyle>
            <a:lvl1pPr>
              <a:defRPr>
                <a:solidFill>
                  <a:schemeClr val="accent3"/>
                </a:solidFill>
              </a:defRPr>
            </a:lvl1pPr>
          </a:lstStyle>
          <a:p>
            <a:r>
              <a:rPr lang="en-US"/>
              <a:t>Click to edit Master title style</a:t>
            </a:r>
          </a:p>
        </p:txBody>
      </p:sp>
      <p:sp>
        <p:nvSpPr>
          <p:cNvPr id="2" name="Content Placeholder 3">
            <a:extLst>
              <a:ext uri="{FF2B5EF4-FFF2-40B4-BE49-F238E27FC236}">
                <a16:creationId xmlns:a16="http://schemas.microsoft.com/office/drawing/2014/main" id="{E84CD792-D8D8-9658-C8BE-CB3066F97C8A}"/>
              </a:ext>
            </a:extLst>
          </p:cNvPr>
          <p:cNvSpPr>
            <a:spLocks noGrp="1"/>
          </p:cNvSpPr>
          <p:nvPr>
            <p:ph sz="half" idx="2"/>
          </p:nvPr>
        </p:nvSpPr>
        <p:spPr>
          <a:xfrm>
            <a:off x="381000" y="2078635"/>
            <a:ext cx="5486400" cy="1440000"/>
          </a:xfrm>
        </p:spPr>
        <p:txBody>
          <a:bodyPr lIns="72000" rIns="72000">
            <a:noAutofit/>
          </a:bodyPr>
          <a:lstStyle>
            <a:lvl1pPr>
              <a:buClr>
                <a:schemeClr val="bg1"/>
              </a:buClr>
              <a:defRPr sz="1600"/>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Content Placeholder 5">
            <a:extLst>
              <a:ext uri="{FF2B5EF4-FFF2-40B4-BE49-F238E27FC236}">
                <a16:creationId xmlns:a16="http://schemas.microsoft.com/office/drawing/2014/main" id="{3ED819AC-1981-96A9-9EE0-5A2F57B2E980}"/>
              </a:ext>
            </a:extLst>
          </p:cNvPr>
          <p:cNvSpPr>
            <a:spLocks noGrp="1"/>
          </p:cNvSpPr>
          <p:nvPr>
            <p:ph sz="quarter" idx="4"/>
          </p:nvPr>
        </p:nvSpPr>
        <p:spPr>
          <a:xfrm>
            <a:off x="6324600" y="2078635"/>
            <a:ext cx="5486400" cy="1440000"/>
          </a:xfrm>
        </p:spPr>
        <p:txBody>
          <a:bodyPr lIns="72000" rIns="72000">
            <a:noAutofit/>
          </a:bodyPr>
          <a:lstStyle>
            <a:lvl1pPr>
              <a:buClr>
                <a:schemeClr val="bg1"/>
              </a:buClr>
              <a:defRPr sz="1600"/>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B817915B-87DA-9068-C7A5-5E54CFC90771}"/>
              </a:ext>
            </a:extLst>
          </p:cNvPr>
          <p:cNvSpPr>
            <a:spLocks noGrp="1"/>
          </p:cNvSpPr>
          <p:nvPr>
            <p:ph sz="half" idx="14"/>
          </p:nvPr>
        </p:nvSpPr>
        <p:spPr>
          <a:xfrm>
            <a:off x="381000" y="4360953"/>
            <a:ext cx="5486400" cy="1440000"/>
          </a:xfrm>
        </p:spPr>
        <p:txBody>
          <a:bodyPr lIns="72000" rIns="72000">
            <a:noAutofit/>
          </a:bodyPr>
          <a:lstStyle>
            <a:lvl1pPr>
              <a:buClr>
                <a:schemeClr val="bg1"/>
              </a:buClr>
              <a:defRPr sz="1600"/>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E788CBF6-E27B-F0CD-28B7-35D834D0DBFD}"/>
              </a:ext>
            </a:extLst>
          </p:cNvPr>
          <p:cNvSpPr>
            <a:spLocks noGrp="1"/>
          </p:cNvSpPr>
          <p:nvPr>
            <p:ph sz="quarter" idx="16"/>
          </p:nvPr>
        </p:nvSpPr>
        <p:spPr>
          <a:xfrm>
            <a:off x="6324600" y="4360953"/>
            <a:ext cx="5486400" cy="1440000"/>
          </a:xfrm>
        </p:spPr>
        <p:txBody>
          <a:bodyPr lIns="72000" rIns="72000">
            <a:noAutofit/>
          </a:bodyPr>
          <a:lstStyle>
            <a:lvl1pPr>
              <a:buClr>
                <a:schemeClr val="bg1"/>
              </a:buClr>
              <a:defRPr sz="1600">
                <a:solidFill>
                  <a:schemeClr val="accent2"/>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2">
            <a:extLst>
              <a:ext uri="{FF2B5EF4-FFF2-40B4-BE49-F238E27FC236}">
                <a16:creationId xmlns:a16="http://schemas.microsoft.com/office/drawing/2014/main" id="{7E4A49BF-FC33-305E-61D3-126CABBC2D52}"/>
              </a:ext>
            </a:extLst>
          </p:cNvPr>
          <p:cNvSpPr>
            <a:spLocks noGrp="1"/>
          </p:cNvSpPr>
          <p:nvPr>
            <p:ph type="body" idx="1" hasCustomPrompt="1"/>
          </p:nvPr>
        </p:nvSpPr>
        <p:spPr>
          <a:xfrm>
            <a:off x="381000" y="1581584"/>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2" name="Text Placeholder 4">
            <a:extLst>
              <a:ext uri="{FF2B5EF4-FFF2-40B4-BE49-F238E27FC236}">
                <a16:creationId xmlns:a16="http://schemas.microsoft.com/office/drawing/2014/main" id="{98556BD4-5A3B-84EA-BC60-62CE8C746302}"/>
              </a:ext>
            </a:extLst>
          </p:cNvPr>
          <p:cNvSpPr>
            <a:spLocks noGrp="1"/>
          </p:cNvSpPr>
          <p:nvPr>
            <p:ph type="body" sz="quarter" idx="3" hasCustomPrompt="1"/>
          </p:nvPr>
        </p:nvSpPr>
        <p:spPr>
          <a:xfrm>
            <a:off x="6324600" y="1581584"/>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3" name="Text Placeholder 2">
            <a:extLst>
              <a:ext uri="{FF2B5EF4-FFF2-40B4-BE49-F238E27FC236}">
                <a16:creationId xmlns:a16="http://schemas.microsoft.com/office/drawing/2014/main" id="{E4277F2F-D488-1BFC-761E-8B7B5A6DFF2F}"/>
              </a:ext>
            </a:extLst>
          </p:cNvPr>
          <p:cNvSpPr>
            <a:spLocks noGrp="1"/>
          </p:cNvSpPr>
          <p:nvPr>
            <p:ph type="body" idx="13" hasCustomPrompt="1"/>
          </p:nvPr>
        </p:nvSpPr>
        <p:spPr>
          <a:xfrm>
            <a:off x="381000" y="3878659"/>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5" name="Text Placeholder 4">
            <a:extLst>
              <a:ext uri="{FF2B5EF4-FFF2-40B4-BE49-F238E27FC236}">
                <a16:creationId xmlns:a16="http://schemas.microsoft.com/office/drawing/2014/main" id="{94B93C6A-A3FE-B8F0-7187-85680938E93F}"/>
              </a:ext>
            </a:extLst>
          </p:cNvPr>
          <p:cNvSpPr>
            <a:spLocks noGrp="1"/>
          </p:cNvSpPr>
          <p:nvPr>
            <p:ph type="body" sz="quarter" idx="15" hasCustomPrompt="1"/>
          </p:nvPr>
        </p:nvSpPr>
        <p:spPr>
          <a:xfrm>
            <a:off x="6324600" y="3878659"/>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pic>
        <p:nvPicPr>
          <p:cNvPr id="17" name="Google Shape;340;p43">
            <a:extLst>
              <a:ext uri="{FF2B5EF4-FFF2-40B4-BE49-F238E27FC236}">
                <a16:creationId xmlns:a16="http://schemas.microsoft.com/office/drawing/2014/main" id="{7CECE08E-2A89-7CA6-96D7-EFE106C4B7FF}"/>
              </a:ext>
            </a:extLst>
          </p:cNvPr>
          <p:cNvPicPr preferRelativeResize="0"/>
          <p:nvPr userDrawn="1"/>
        </p:nvPicPr>
        <p:blipFill>
          <a:blip r:embed="rId5">
            <a:alphaModFix/>
          </a:blip>
          <a:stretch>
            <a:fillRect/>
          </a:stretch>
        </p:blipFill>
        <p:spPr>
          <a:xfrm>
            <a:off x="381000" y="6423716"/>
            <a:ext cx="668287" cy="282740"/>
          </a:xfrm>
          <a:prstGeom prst="rect">
            <a:avLst/>
          </a:prstGeom>
          <a:noFill/>
          <a:ln>
            <a:noFill/>
          </a:ln>
        </p:spPr>
      </p:pic>
      <p:sp>
        <p:nvSpPr>
          <p:cNvPr id="8" name="Slide Number Placeholder 5">
            <a:extLst>
              <a:ext uri="{FF2B5EF4-FFF2-40B4-BE49-F238E27FC236}">
                <a16:creationId xmlns:a16="http://schemas.microsoft.com/office/drawing/2014/main" id="{E7F41F31-20BB-1925-D78A-A28956DBD302}"/>
              </a:ext>
            </a:extLst>
          </p:cNvPr>
          <p:cNvSpPr>
            <a:spLocks noGrp="1"/>
          </p:cNvSpPr>
          <p:nvPr>
            <p:ph type="sldNum" sz="quarter" idx="10"/>
          </p:nvPr>
        </p:nvSpPr>
        <p:spPr>
          <a:xfrm>
            <a:off x="11685966" y="6499581"/>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25178043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 Charts (BG)">
    <p:bg>
      <p:bgPr>
        <a:solidFill>
          <a:schemeClr val="accent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1657744516"/>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1C35128-CE1E-9856-FCFF-C8DCC1A90E58}"/>
              </a:ext>
            </a:extLst>
          </p:cNvPr>
          <p:cNvSpPr/>
          <p:nvPr userDrawn="1"/>
        </p:nvSpPr>
        <p:spPr>
          <a:xfrm>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4" name="Title 1">
            <a:extLst>
              <a:ext uri="{FF2B5EF4-FFF2-40B4-BE49-F238E27FC236}">
                <a16:creationId xmlns:a16="http://schemas.microsoft.com/office/drawing/2014/main" id="{5B9D0F29-A2EF-13AE-A441-6A91EBE7FFD3}"/>
              </a:ext>
            </a:extLst>
          </p:cNvPr>
          <p:cNvSpPr>
            <a:spLocks noGrp="1"/>
          </p:cNvSpPr>
          <p:nvPr>
            <p:ph type="title"/>
          </p:nvPr>
        </p:nvSpPr>
        <p:spPr>
          <a:xfrm>
            <a:off x="381000" y="436441"/>
            <a:ext cx="11430000" cy="443198"/>
          </a:xfrm>
        </p:spPr>
        <p:txBody>
          <a:bodyPr vert="horz"/>
          <a:lstStyle>
            <a:lvl1pPr>
              <a:defRPr>
                <a:solidFill>
                  <a:schemeClr val="accent3"/>
                </a:solidFill>
              </a:defRPr>
            </a:lvl1pPr>
          </a:lstStyle>
          <a:p>
            <a:r>
              <a:rPr lang="en-US"/>
              <a:t>Click to edit Master title style</a:t>
            </a:r>
          </a:p>
        </p:txBody>
      </p:sp>
      <p:sp>
        <p:nvSpPr>
          <p:cNvPr id="14" name="Chart Placeholder 2">
            <a:extLst>
              <a:ext uri="{FF2B5EF4-FFF2-40B4-BE49-F238E27FC236}">
                <a16:creationId xmlns:a16="http://schemas.microsoft.com/office/drawing/2014/main" id="{E3DB4906-823D-60D5-8F26-F75CD075228B}"/>
              </a:ext>
            </a:extLst>
          </p:cNvPr>
          <p:cNvSpPr>
            <a:spLocks noGrp="1"/>
          </p:cNvSpPr>
          <p:nvPr>
            <p:ph type="chart" sz="quarter" idx="13"/>
          </p:nvPr>
        </p:nvSpPr>
        <p:spPr>
          <a:xfrm>
            <a:off x="6324600" y="2077439"/>
            <a:ext cx="5486400" cy="3720206"/>
          </a:xfrm>
        </p:spPr>
        <p:txBody>
          <a:bodyPr anchor="ctr"/>
          <a:lstStyle>
            <a:lvl1pPr marL="0" indent="0" algn="ctr">
              <a:buFontTx/>
              <a:buNone/>
              <a:defRPr b="0">
                <a:solidFill>
                  <a:schemeClr val="bg1"/>
                </a:solidFill>
              </a:defRPr>
            </a:lvl1pPr>
          </a:lstStyle>
          <a:p>
            <a:r>
              <a:rPr lang="en-US" dirty="0"/>
              <a:t>Click icon to add chart</a:t>
            </a:r>
            <a:endParaRPr lang="en-IN" dirty="0"/>
          </a:p>
        </p:txBody>
      </p:sp>
      <p:sp>
        <p:nvSpPr>
          <p:cNvPr id="16" name="Content Placeholder 3">
            <a:extLst>
              <a:ext uri="{FF2B5EF4-FFF2-40B4-BE49-F238E27FC236}">
                <a16:creationId xmlns:a16="http://schemas.microsoft.com/office/drawing/2014/main" id="{A1030C3C-6CF7-8E98-D8A0-211526BF4242}"/>
              </a:ext>
            </a:extLst>
          </p:cNvPr>
          <p:cNvSpPr>
            <a:spLocks noGrp="1"/>
          </p:cNvSpPr>
          <p:nvPr>
            <p:ph sz="half" idx="2"/>
          </p:nvPr>
        </p:nvSpPr>
        <p:spPr>
          <a:xfrm>
            <a:off x="381000" y="2077438"/>
            <a:ext cx="5486400" cy="3720206"/>
          </a:xfrm>
        </p:spPr>
        <p:txBody>
          <a:bodyPr lIns="72000">
            <a:normAutofit/>
          </a:bodyPr>
          <a:lstStyle>
            <a:lvl1pPr>
              <a:buClr>
                <a:schemeClr val="bg1"/>
              </a:buClr>
              <a:defRPr sz="1600">
                <a:solidFill>
                  <a:schemeClr val="accent2"/>
                </a:solidFill>
                <a:latin typeface="+mn-lt"/>
              </a:defRPr>
            </a:lvl1pPr>
            <a:lvl2pPr>
              <a:buClr>
                <a:schemeClr val="bg1"/>
              </a:buClr>
              <a:defRPr sz="1600">
                <a:solidFill>
                  <a:schemeClr val="bg1"/>
                </a:solidFill>
                <a:latin typeface="+mn-lt"/>
              </a:defRPr>
            </a:lvl2pPr>
            <a:lvl3pPr>
              <a:buClr>
                <a:schemeClr val="bg1"/>
              </a:buClr>
              <a:defRPr sz="1600">
                <a:solidFill>
                  <a:schemeClr val="bg1"/>
                </a:solidFill>
                <a:latin typeface="+mn-lt"/>
              </a:defRPr>
            </a:lvl3pPr>
            <a:lvl4pPr>
              <a:buClr>
                <a:schemeClr val="bg1"/>
              </a:buClr>
              <a:defRPr sz="1600">
                <a:solidFill>
                  <a:schemeClr val="bg1"/>
                </a:solidFill>
                <a:latin typeface="+mn-l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C60609F0-E636-461A-5295-F3678827D51C}"/>
              </a:ext>
            </a:extLst>
          </p:cNvPr>
          <p:cNvSpPr>
            <a:spLocks noGrp="1"/>
          </p:cNvSpPr>
          <p:nvPr>
            <p:ph type="body" idx="1" hasCustomPrompt="1"/>
          </p:nvPr>
        </p:nvSpPr>
        <p:spPr>
          <a:xfrm>
            <a:off x="381000" y="1581584"/>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8" name="Text Placeholder 4">
            <a:extLst>
              <a:ext uri="{FF2B5EF4-FFF2-40B4-BE49-F238E27FC236}">
                <a16:creationId xmlns:a16="http://schemas.microsoft.com/office/drawing/2014/main" id="{E567AD82-F6D0-EAB4-5ED0-2BC9B8784B10}"/>
              </a:ext>
            </a:extLst>
          </p:cNvPr>
          <p:cNvSpPr>
            <a:spLocks noGrp="1"/>
          </p:cNvSpPr>
          <p:nvPr>
            <p:ph type="body" sz="quarter" idx="3" hasCustomPrompt="1"/>
          </p:nvPr>
        </p:nvSpPr>
        <p:spPr>
          <a:xfrm>
            <a:off x="6324600" y="1581584"/>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2" name="Slide Number Placeholder 5">
            <a:extLst>
              <a:ext uri="{FF2B5EF4-FFF2-40B4-BE49-F238E27FC236}">
                <a16:creationId xmlns:a16="http://schemas.microsoft.com/office/drawing/2014/main" id="{C03AD9D8-DF12-568B-7109-C86EFAC2CFDB}"/>
              </a:ext>
            </a:extLst>
          </p:cNvPr>
          <p:cNvSpPr>
            <a:spLocks noGrp="1"/>
          </p:cNvSpPr>
          <p:nvPr>
            <p:ph type="sldNum" sz="quarter" idx="10"/>
          </p:nvPr>
        </p:nvSpPr>
        <p:spPr>
          <a:xfrm>
            <a:off x="11685966" y="6499581"/>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cxnSp>
        <p:nvCxnSpPr>
          <p:cNvPr id="3" name="Straight Connector 2">
            <a:extLst>
              <a:ext uri="{FF2B5EF4-FFF2-40B4-BE49-F238E27FC236}">
                <a16:creationId xmlns:a16="http://schemas.microsoft.com/office/drawing/2014/main" id="{C971C114-C5C4-A44D-0FE6-CD94F876732C}"/>
              </a:ext>
            </a:extLst>
          </p:cNvPr>
          <p:cNvCxnSpPr>
            <a:cxnSpLocks/>
          </p:cNvCxnSpPr>
          <p:nvPr userDrawn="1"/>
        </p:nvCxnSpPr>
        <p:spPr>
          <a:xfrm>
            <a:off x="381000" y="1032760"/>
            <a:ext cx="11442700" cy="0"/>
          </a:xfrm>
          <a:prstGeom prst="line">
            <a:avLst/>
          </a:prstGeom>
          <a:ln w="6350">
            <a:gradFill flip="none" rotWithShape="1">
              <a:gsLst>
                <a:gs pos="0">
                  <a:schemeClr val="bg1"/>
                </a:gs>
                <a:gs pos="45387">
                  <a:srgbClr val="EE3380"/>
                </a:gs>
                <a:gs pos="43000">
                  <a:schemeClr val="accent2"/>
                </a:gs>
                <a:gs pos="74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Google Shape;340;p43">
            <a:extLst>
              <a:ext uri="{FF2B5EF4-FFF2-40B4-BE49-F238E27FC236}">
                <a16:creationId xmlns:a16="http://schemas.microsoft.com/office/drawing/2014/main" id="{83405EDA-3F10-F20B-A462-FFC12731D07E}"/>
              </a:ext>
            </a:extLst>
          </p:cNvPr>
          <p:cNvPicPr preferRelativeResize="0"/>
          <p:nvPr userDrawn="1"/>
        </p:nvPicPr>
        <p:blipFill>
          <a:blip r:embed="rId5">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3606995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Slide 1">
    <p:bg>
      <p:bgPr>
        <a:solidFill>
          <a:schemeClr val="bg1"/>
        </a:solidFill>
        <a:effectLst/>
      </p:bgPr>
    </p:bg>
    <p:spTree>
      <p:nvGrpSpPr>
        <p:cNvPr id="1" name=""/>
        <p:cNvGrpSpPr/>
        <p:nvPr/>
      </p:nvGrpSpPr>
      <p:grpSpPr>
        <a:xfrm>
          <a:off x="0" y="0"/>
          <a:ext cx="0" cy="0"/>
          <a:chOff x="0" y="0"/>
          <a:chExt cx="0" cy="0"/>
        </a:xfrm>
      </p:grpSpPr>
      <p:pic>
        <p:nvPicPr>
          <p:cNvPr id="18" name="Picture 17" descr="A pink and purple vertical lines&#10;&#10;Description automatically generated with medium confidence">
            <a:extLst>
              <a:ext uri="{FF2B5EF4-FFF2-40B4-BE49-F238E27FC236}">
                <a16:creationId xmlns:a16="http://schemas.microsoft.com/office/drawing/2014/main" id="{1EE5567C-043E-DAD8-55AE-92494BFC18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770" b="7770"/>
          <a:stretch/>
        </p:blipFill>
        <p:spPr>
          <a:xfrm>
            <a:off x="0" y="0"/>
            <a:ext cx="12191999" cy="6858000"/>
          </a:xfrm>
          <a:prstGeom prst="rect">
            <a:avLst/>
          </a:prstGeom>
        </p:spPr>
      </p:pic>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3426058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Freeform 12">
            <a:extLst>
              <a:ext uri="{FF2B5EF4-FFF2-40B4-BE49-F238E27FC236}">
                <a16:creationId xmlns:a16="http://schemas.microsoft.com/office/drawing/2014/main" id="{6CC3BE41-560B-9704-4CDE-4B66E23E9DC0}"/>
              </a:ext>
            </a:extLst>
          </p:cNvPr>
          <p:cNvSpPr/>
          <p:nvPr userDrawn="1"/>
        </p:nvSpPr>
        <p:spPr>
          <a:xfrm rot="19754318">
            <a:off x="-1199911" y="-852047"/>
            <a:ext cx="13984263" cy="7541339"/>
          </a:xfrm>
          <a:custGeom>
            <a:avLst/>
            <a:gdLst>
              <a:gd name="connsiteX0" fmla="*/ 6363480 w 13984263"/>
              <a:gd name="connsiteY0" fmla="*/ 0 h 7541339"/>
              <a:gd name="connsiteX1" fmla="*/ 13984263 w 13984263"/>
              <a:gd name="connsiteY1" fmla="*/ 4535937 h 7541339"/>
              <a:gd name="connsiteX2" fmla="*/ 12195430 w 13984263"/>
              <a:gd name="connsiteY2" fmla="*/ 7541339 h 7541339"/>
              <a:gd name="connsiteX3" fmla="*/ 12130649 w 13984263"/>
              <a:gd name="connsiteY3" fmla="*/ 7484255 h 7541339"/>
              <a:gd name="connsiteX4" fmla="*/ 8886626 w 13984263"/>
              <a:gd name="connsiteY4" fmla="*/ 6560888 h 7541339"/>
              <a:gd name="connsiteX5" fmla="*/ 5642603 w 13984263"/>
              <a:gd name="connsiteY5" fmla="*/ 7484255 h 7541339"/>
              <a:gd name="connsiteX6" fmla="*/ 5595378 w 13984263"/>
              <a:gd name="connsiteY6" fmla="*/ 7523690 h 7541339"/>
              <a:gd name="connsiteX7" fmla="*/ 0 w 13984263"/>
              <a:gd name="connsiteY7" fmla="*/ 4193287 h 7541339"/>
              <a:gd name="connsiteX8" fmla="*/ 2173189 w 13984263"/>
              <a:gd name="connsiteY8" fmla="*/ 542133 h 7541339"/>
              <a:gd name="connsiteX9" fmla="*/ 2339611 w 13984263"/>
              <a:gd name="connsiteY9" fmla="*/ 574741 h 7541339"/>
              <a:gd name="connsiteX10" fmla="*/ 3502967 w 13984263"/>
              <a:gd name="connsiteY10" fmla="*/ 668898 h 7541339"/>
              <a:gd name="connsiteX11" fmla="*/ 6269281 w 13984263"/>
              <a:gd name="connsiteY11" fmla="*/ 55485 h 7541339"/>
              <a:gd name="connsiteX12" fmla="*/ 6363480 w 13984263"/>
              <a:gd name="connsiteY12" fmla="*/ 0 h 754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4263" h="7541339">
                <a:moveTo>
                  <a:pt x="6363480" y="0"/>
                </a:moveTo>
                <a:lnTo>
                  <a:pt x="13984263" y="4535937"/>
                </a:lnTo>
                <a:lnTo>
                  <a:pt x="12195430" y="7541339"/>
                </a:lnTo>
                <a:lnTo>
                  <a:pt x="12130649" y="7484255"/>
                </a:lnTo>
                <a:cubicBezTo>
                  <a:pt x="11427605" y="6927161"/>
                  <a:pt x="10237017" y="6560888"/>
                  <a:pt x="8886626" y="6560888"/>
                </a:cubicBezTo>
                <a:cubicBezTo>
                  <a:pt x="7536236" y="6560888"/>
                  <a:pt x="6345647" y="6927161"/>
                  <a:pt x="5642603" y="7484255"/>
                </a:cubicBezTo>
                <a:lnTo>
                  <a:pt x="5595378" y="7523690"/>
                </a:lnTo>
                <a:lnTo>
                  <a:pt x="0" y="4193287"/>
                </a:lnTo>
                <a:lnTo>
                  <a:pt x="2173189" y="542133"/>
                </a:lnTo>
                <a:lnTo>
                  <a:pt x="2339611" y="574741"/>
                </a:lnTo>
                <a:cubicBezTo>
                  <a:pt x="2707115" y="635933"/>
                  <a:pt x="3097850" y="668898"/>
                  <a:pt x="3502967" y="668898"/>
                </a:cubicBezTo>
                <a:cubicBezTo>
                  <a:pt x="4583279" y="668898"/>
                  <a:pt x="5561319" y="434483"/>
                  <a:pt x="6269281" y="55485"/>
                </a:cubicBezTo>
                <a:lnTo>
                  <a:pt x="6363480" y="0"/>
                </a:lnTo>
                <a:close/>
              </a:path>
            </a:pathLst>
          </a:custGeom>
          <a:gradFill>
            <a:gsLst>
              <a:gs pos="20000">
                <a:schemeClr val="tx2"/>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colorful light in a circle&#10;&#10;Description automatically generated with medium confidence">
            <a:extLst>
              <a:ext uri="{FF2B5EF4-FFF2-40B4-BE49-F238E27FC236}">
                <a16:creationId xmlns:a16="http://schemas.microsoft.com/office/drawing/2014/main" id="{83115B4C-4130-86B2-068E-43BDB9209F1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9800000" flipH="1">
            <a:off x="5401170" y="3285449"/>
            <a:ext cx="8780233" cy="5263829"/>
          </a:xfrm>
          <a:prstGeom prst="rect">
            <a:avLst/>
          </a:prstGeom>
        </p:spPr>
      </p:pic>
      <p:sp>
        <p:nvSpPr>
          <p:cNvPr id="11" name="Title 1">
            <a:extLst>
              <a:ext uri="{FF2B5EF4-FFF2-40B4-BE49-F238E27FC236}">
                <a16:creationId xmlns:a16="http://schemas.microsoft.com/office/drawing/2014/main" id="{36735361-394E-14F7-4642-5538EE2D00A1}"/>
              </a:ext>
            </a:extLst>
          </p:cNvPr>
          <p:cNvSpPr>
            <a:spLocks noGrp="1"/>
          </p:cNvSpPr>
          <p:nvPr>
            <p:ph type="ctrTitle"/>
          </p:nvPr>
        </p:nvSpPr>
        <p:spPr>
          <a:xfrm>
            <a:off x="398513" y="2986784"/>
            <a:ext cx="8110487" cy="553998"/>
          </a:xfrm>
        </p:spPr>
        <p:txBody>
          <a:bodyPr vert="horz" wrap="square" lIns="0" tIns="0" rIns="0" bIns="0" anchor="b" anchorCtr="0">
            <a:spAutoFit/>
          </a:bodyPr>
          <a:lstStyle>
            <a:lvl1pPr algn="l">
              <a:defRPr sz="4000" b="1">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F3D43A25-1B71-6C6E-21B0-A9277650C2AD}"/>
              </a:ext>
            </a:extLst>
          </p:cNvPr>
          <p:cNvSpPr>
            <a:spLocks noGrp="1"/>
          </p:cNvSpPr>
          <p:nvPr>
            <p:ph type="subTitle" idx="1"/>
          </p:nvPr>
        </p:nvSpPr>
        <p:spPr>
          <a:xfrm>
            <a:off x="398513" y="3699092"/>
            <a:ext cx="6649985" cy="307777"/>
          </a:xfrm>
        </p:spPr>
        <p:txBody>
          <a:bodyPr wrap="square" lIns="0" tIns="0" rIns="0" bIns="0" anchor="t" anchorCtr="0">
            <a:spAutoFit/>
          </a:bodyPr>
          <a:lstStyle>
            <a:lvl1pPr marL="0" indent="0" algn="l">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1" name="Text Placeholder 30">
            <a:extLst>
              <a:ext uri="{FF2B5EF4-FFF2-40B4-BE49-F238E27FC236}">
                <a16:creationId xmlns:a16="http://schemas.microsoft.com/office/drawing/2014/main" id="{7A50C44D-5D37-A626-8662-06339EB4F6AB}"/>
              </a:ext>
            </a:extLst>
          </p:cNvPr>
          <p:cNvSpPr>
            <a:spLocks noGrp="1"/>
          </p:cNvSpPr>
          <p:nvPr>
            <p:ph type="body" sz="quarter" idx="10" hasCustomPrompt="1"/>
          </p:nvPr>
        </p:nvSpPr>
        <p:spPr>
          <a:xfrm>
            <a:off x="406400" y="6311900"/>
            <a:ext cx="2895600" cy="266700"/>
          </a:xfrm>
        </p:spPr>
        <p:txBody>
          <a:bodyPr/>
          <a:lstStyle>
            <a:lvl1pPr>
              <a:defRPr>
                <a:solidFill>
                  <a:schemeClr val="bg1"/>
                </a:solidFill>
              </a:defRPr>
            </a:lvl1pPr>
          </a:lstStyle>
          <a:p>
            <a:pPr lvl="0"/>
            <a:r>
              <a:rPr lang="en-US" dirty="0"/>
              <a:t>Presentation Date</a:t>
            </a:r>
          </a:p>
        </p:txBody>
      </p:sp>
      <p:pic>
        <p:nvPicPr>
          <p:cNvPr id="6" name="Google Shape;340;p43">
            <a:extLst>
              <a:ext uri="{FF2B5EF4-FFF2-40B4-BE49-F238E27FC236}">
                <a16:creationId xmlns:a16="http://schemas.microsoft.com/office/drawing/2014/main" id="{406003DC-D6CE-46AD-20FF-0C91A464E733}"/>
              </a:ext>
            </a:extLst>
          </p:cNvPr>
          <p:cNvPicPr preferRelativeResize="0"/>
          <p:nvPr userDrawn="1"/>
        </p:nvPicPr>
        <p:blipFill>
          <a:blip r:embed="rId7">
            <a:alphaModFix/>
          </a:blip>
          <a:stretch>
            <a:fillRect/>
          </a:stretch>
        </p:blipFill>
        <p:spPr>
          <a:xfrm>
            <a:off x="10355313" y="353115"/>
            <a:ext cx="1489530" cy="630193"/>
          </a:xfrm>
          <a:prstGeom prst="rect">
            <a:avLst/>
          </a:prstGeom>
          <a:noFill/>
          <a:ln>
            <a:noFill/>
          </a:ln>
        </p:spPr>
      </p:pic>
      <p:pic>
        <p:nvPicPr>
          <p:cNvPr id="2" name="Picture 1" descr="A colorful light in a circle&#10;&#10;Description automatically generated with medium confidence">
            <a:extLst>
              <a:ext uri="{FF2B5EF4-FFF2-40B4-BE49-F238E27FC236}">
                <a16:creationId xmlns:a16="http://schemas.microsoft.com/office/drawing/2014/main" id="{F141B4BD-59C6-EF53-B76E-F79CEEE47CB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9800000" flipH="1">
            <a:off x="-3659390" y="-1946387"/>
            <a:ext cx="8054489" cy="4859650"/>
          </a:xfrm>
          <a:prstGeom prst="rect">
            <a:avLst/>
          </a:prstGeom>
        </p:spPr>
      </p:pic>
    </p:spTree>
    <p:extLst>
      <p:ext uri="{BB962C8B-B14F-4D97-AF65-F5344CB8AC3E}">
        <p14:creationId xmlns:p14="http://schemas.microsoft.com/office/powerpoint/2010/main" val="12299763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2 Charts (BG)">
    <p:bg>
      <p:bgPr>
        <a:solidFill>
          <a:schemeClr val="accent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5EEFD1-87D3-429E-B3F5-AD9C07C80249}"/>
              </a:ext>
            </a:extLst>
          </p:cNvPr>
          <p:cNvGraphicFramePr>
            <a:graphicFrameLocks noChangeAspect="1"/>
          </p:cNvGraphicFramePr>
          <p:nvPr userDrawn="1">
            <p:custDataLst>
              <p:tags r:id="rId1"/>
            </p:custDataLst>
            <p:extLst>
              <p:ext uri="{D42A27DB-BD31-4B8C-83A1-F6EECF244321}">
                <p14:modId xmlns:p14="http://schemas.microsoft.com/office/powerpoint/2010/main" val="246393733"/>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Object 10" hidden="1">
                        <a:extLst>
                          <a:ext uri="{FF2B5EF4-FFF2-40B4-BE49-F238E27FC236}">
                            <a16:creationId xmlns:a16="http://schemas.microsoft.com/office/drawing/2014/main" id="{D85EEFD1-87D3-429E-B3F5-AD9C07C8024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E426A439-98F4-BE15-6105-EE2B5D8FE569}"/>
              </a:ext>
            </a:extLst>
          </p:cNvPr>
          <p:cNvSpPr/>
          <p:nvPr userDrawn="1"/>
        </p:nvSpPr>
        <p:spPr>
          <a:xfrm>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4" name="Title 1">
            <a:extLst>
              <a:ext uri="{FF2B5EF4-FFF2-40B4-BE49-F238E27FC236}">
                <a16:creationId xmlns:a16="http://schemas.microsoft.com/office/drawing/2014/main" id="{5B9D0F29-A2EF-13AE-A441-6A91EBE7FFD3}"/>
              </a:ext>
            </a:extLst>
          </p:cNvPr>
          <p:cNvSpPr>
            <a:spLocks noGrp="1"/>
          </p:cNvSpPr>
          <p:nvPr>
            <p:ph type="title"/>
          </p:nvPr>
        </p:nvSpPr>
        <p:spPr>
          <a:xfrm>
            <a:off x="381000" y="436441"/>
            <a:ext cx="11430000" cy="443198"/>
          </a:xfrm>
        </p:spPr>
        <p:txBody>
          <a:bodyPr vert="horz"/>
          <a:lstStyle>
            <a:lvl1pPr>
              <a:defRPr>
                <a:solidFill>
                  <a:schemeClr val="accent3"/>
                </a:solidFill>
              </a:defRPr>
            </a:lvl1pPr>
          </a:lstStyle>
          <a:p>
            <a:r>
              <a:rPr lang="en-US"/>
              <a:t>Click to edit Master title style</a:t>
            </a:r>
          </a:p>
        </p:txBody>
      </p:sp>
      <p:sp>
        <p:nvSpPr>
          <p:cNvPr id="14" name="Chart Placeholder 2">
            <a:extLst>
              <a:ext uri="{FF2B5EF4-FFF2-40B4-BE49-F238E27FC236}">
                <a16:creationId xmlns:a16="http://schemas.microsoft.com/office/drawing/2014/main" id="{E3DB4906-823D-60D5-8F26-F75CD075228B}"/>
              </a:ext>
            </a:extLst>
          </p:cNvPr>
          <p:cNvSpPr>
            <a:spLocks noGrp="1"/>
          </p:cNvSpPr>
          <p:nvPr>
            <p:ph type="chart" sz="quarter" idx="13"/>
          </p:nvPr>
        </p:nvSpPr>
        <p:spPr>
          <a:xfrm>
            <a:off x="6324600" y="2077439"/>
            <a:ext cx="5486400" cy="3720206"/>
          </a:xfrm>
        </p:spPr>
        <p:txBody>
          <a:bodyPr anchor="ctr"/>
          <a:lstStyle>
            <a:lvl1pPr marL="0" indent="0" algn="ctr">
              <a:buFontTx/>
              <a:buNone/>
              <a:defRPr b="0">
                <a:solidFill>
                  <a:schemeClr val="bg1"/>
                </a:solidFill>
              </a:defRPr>
            </a:lvl1pPr>
          </a:lstStyle>
          <a:p>
            <a:r>
              <a:rPr lang="en-US" dirty="0"/>
              <a:t>Click icon to add chart</a:t>
            </a:r>
            <a:endParaRPr lang="en-IN" dirty="0"/>
          </a:p>
        </p:txBody>
      </p:sp>
      <p:sp>
        <p:nvSpPr>
          <p:cNvPr id="17" name="Text Placeholder 2">
            <a:extLst>
              <a:ext uri="{FF2B5EF4-FFF2-40B4-BE49-F238E27FC236}">
                <a16:creationId xmlns:a16="http://schemas.microsoft.com/office/drawing/2014/main" id="{C60609F0-E636-461A-5295-F3678827D51C}"/>
              </a:ext>
            </a:extLst>
          </p:cNvPr>
          <p:cNvSpPr>
            <a:spLocks noGrp="1"/>
          </p:cNvSpPr>
          <p:nvPr>
            <p:ph type="body" idx="1" hasCustomPrompt="1"/>
          </p:nvPr>
        </p:nvSpPr>
        <p:spPr>
          <a:xfrm>
            <a:off x="381000" y="1581584"/>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8" name="Text Placeholder 4">
            <a:extLst>
              <a:ext uri="{FF2B5EF4-FFF2-40B4-BE49-F238E27FC236}">
                <a16:creationId xmlns:a16="http://schemas.microsoft.com/office/drawing/2014/main" id="{E567AD82-F6D0-EAB4-5ED0-2BC9B8784B10}"/>
              </a:ext>
            </a:extLst>
          </p:cNvPr>
          <p:cNvSpPr>
            <a:spLocks noGrp="1"/>
          </p:cNvSpPr>
          <p:nvPr>
            <p:ph type="body" sz="quarter" idx="3" hasCustomPrompt="1"/>
          </p:nvPr>
        </p:nvSpPr>
        <p:spPr>
          <a:xfrm>
            <a:off x="6324600" y="1581584"/>
            <a:ext cx="5486400" cy="457200"/>
          </a:xfrm>
          <a:prstGeom prst="rect">
            <a:avLst/>
          </a:prstGeom>
          <a:noFill/>
        </p:spPr>
        <p:txBody>
          <a:bodyPr lIns="72000" rIns="91440" anchor="ctr">
            <a:normAutofit/>
          </a:bodyPr>
          <a:lstStyle>
            <a:lvl1pPr marL="0" indent="0">
              <a:buNone/>
              <a:defRPr sz="1600" b="1">
                <a:solidFill>
                  <a:schemeClr val="bg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2" name="Chart Placeholder 2">
            <a:extLst>
              <a:ext uri="{FF2B5EF4-FFF2-40B4-BE49-F238E27FC236}">
                <a16:creationId xmlns:a16="http://schemas.microsoft.com/office/drawing/2014/main" id="{52B023C3-EB6A-C4B6-64C0-32A58510964F}"/>
              </a:ext>
            </a:extLst>
          </p:cNvPr>
          <p:cNvSpPr>
            <a:spLocks noGrp="1"/>
          </p:cNvSpPr>
          <p:nvPr>
            <p:ph type="chart" sz="quarter" idx="14"/>
          </p:nvPr>
        </p:nvSpPr>
        <p:spPr>
          <a:xfrm>
            <a:off x="381000" y="2077439"/>
            <a:ext cx="5486400" cy="3720206"/>
          </a:xfrm>
        </p:spPr>
        <p:txBody>
          <a:bodyPr anchor="ctr"/>
          <a:lstStyle>
            <a:lvl1pPr marL="0" indent="0" algn="ctr">
              <a:buFontTx/>
              <a:buNone/>
              <a:defRPr b="0">
                <a:solidFill>
                  <a:schemeClr val="bg1"/>
                </a:solidFill>
              </a:defRPr>
            </a:lvl1pPr>
          </a:lstStyle>
          <a:p>
            <a:r>
              <a:rPr lang="en-US" dirty="0"/>
              <a:t>Click icon to add chart</a:t>
            </a:r>
            <a:endParaRPr lang="en-IN" dirty="0"/>
          </a:p>
        </p:txBody>
      </p:sp>
      <p:sp>
        <p:nvSpPr>
          <p:cNvPr id="3" name="Slide Number Placeholder 5">
            <a:extLst>
              <a:ext uri="{FF2B5EF4-FFF2-40B4-BE49-F238E27FC236}">
                <a16:creationId xmlns:a16="http://schemas.microsoft.com/office/drawing/2014/main" id="{42720A1C-BE7D-F7A3-D940-21750FC820AD}"/>
              </a:ext>
            </a:extLst>
          </p:cNvPr>
          <p:cNvSpPr>
            <a:spLocks noGrp="1"/>
          </p:cNvSpPr>
          <p:nvPr>
            <p:ph type="sldNum" sz="quarter" idx="10"/>
          </p:nvPr>
        </p:nvSpPr>
        <p:spPr>
          <a:xfrm>
            <a:off x="11685966" y="6499581"/>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cxnSp>
        <p:nvCxnSpPr>
          <p:cNvPr id="5" name="Straight Connector 4">
            <a:extLst>
              <a:ext uri="{FF2B5EF4-FFF2-40B4-BE49-F238E27FC236}">
                <a16:creationId xmlns:a16="http://schemas.microsoft.com/office/drawing/2014/main" id="{4513BAC7-EE7B-9BCA-1B37-A0AA1A51D5E0}"/>
              </a:ext>
            </a:extLst>
          </p:cNvPr>
          <p:cNvCxnSpPr>
            <a:cxnSpLocks/>
          </p:cNvCxnSpPr>
          <p:nvPr userDrawn="1"/>
        </p:nvCxnSpPr>
        <p:spPr>
          <a:xfrm>
            <a:off x="381000" y="1032760"/>
            <a:ext cx="11442700" cy="0"/>
          </a:xfrm>
          <a:prstGeom prst="line">
            <a:avLst/>
          </a:prstGeom>
          <a:ln w="6350">
            <a:gradFill flip="none" rotWithShape="1">
              <a:gsLst>
                <a:gs pos="0">
                  <a:schemeClr val="bg1"/>
                </a:gs>
                <a:gs pos="45387">
                  <a:srgbClr val="EE3380"/>
                </a:gs>
                <a:gs pos="43000">
                  <a:schemeClr val="accent2"/>
                </a:gs>
                <a:gs pos="74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7" name="Google Shape;340;p43">
            <a:extLst>
              <a:ext uri="{FF2B5EF4-FFF2-40B4-BE49-F238E27FC236}">
                <a16:creationId xmlns:a16="http://schemas.microsoft.com/office/drawing/2014/main" id="{FEDA0E36-7C8E-6D69-832B-729A54431E4E}"/>
              </a:ext>
            </a:extLst>
          </p:cNvPr>
          <p:cNvPicPr preferRelativeResize="0"/>
          <p:nvPr userDrawn="1"/>
        </p:nvPicPr>
        <p:blipFill>
          <a:blip r:embed="rId5">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22180656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4128465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52650156-0A64-EEE9-F3D4-9A87123BC068}"/>
              </a:ext>
            </a:extLst>
          </p:cNvPr>
          <p:cNvSpPr/>
          <p:nvPr userDrawn="1"/>
        </p:nvSpPr>
        <p:spPr>
          <a:xfrm>
            <a:off x="0" y="0"/>
            <a:ext cx="12192000" cy="6858000"/>
          </a:xfrm>
          <a:prstGeom prst="rect">
            <a:avLst/>
          </a:prstGeom>
          <a:gradFill>
            <a:gsLst>
              <a:gs pos="0">
                <a:srgbClr val="6353A3"/>
              </a:gs>
              <a:gs pos="100000">
                <a:srgbClr val="1D1B4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Text Placeholder 19">
            <a:extLst>
              <a:ext uri="{FF2B5EF4-FFF2-40B4-BE49-F238E27FC236}">
                <a16:creationId xmlns:a16="http://schemas.microsoft.com/office/drawing/2014/main" id="{9A5DA1B6-5C50-7377-4B3D-307B8732944D}"/>
              </a:ext>
            </a:extLst>
          </p:cNvPr>
          <p:cNvSpPr>
            <a:spLocks noGrp="1"/>
          </p:cNvSpPr>
          <p:nvPr>
            <p:ph type="body" sz="quarter" idx="10" hasCustomPrompt="1"/>
          </p:nvPr>
        </p:nvSpPr>
        <p:spPr>
          <a:xfrm>
            <a:off x="407071" y="2875002"/>
            <a:ext cx="5688929" cy="1107996"/>
          </a:xfrm>
        </p:spPr>
        <p:txBody>
          <a:bodyPr wrap="square">
            <a:spAutoFit/>
          </a:bodyPr>
          <a:lstStyle>
            <a:lvl1pPr algn="l">
              <a:defRPr sz="7200" b="1">
                <a:solidFill>
                  <a:schemeClr val="bg1"/>
                </a:solidFill>
              </a:defRPr>
            </a:lvl1pPr>
          </a:lstStyle>
          <a:p>
            <a:pPr lvl="0"/>
            <a:r>
              <a:rPr lang="en-US" dirty="0" err="1"/>
              <a:t>ThankYou</a:t>
            </a:r>
            <a:endParaRPr lang="en-US" dirty="0"/>
          </a:p>
        </p:txBody>
      </p:sp>
      <p:pic>
        <p:nvPicPr>
          <p:cNvPr id="3" name="Google Shape;340;p43">
            <a:extLst>
              <a:ext uri="{FF2B5EF4-FFF2-40B4-BE49-F238E27FC236}">
                <a16:creationId xmlns:a16="http://schemas.microsoft.com/office/drawing/2014/main" id="{47DD53F8-4BCE-8983-0545-B7D568724260}"/>
              </a:ext>
            </a:extLst>
          </p:cNvPr>
          <p:cNvPicPr preferRelativeResize="0"/>
          <p:nvPr userDrawn="1"/>
        </p:nvPicPr>
        <p:blipFill>
          <a:blip r:embed="rId5">
            <a:alphaModFix/>
          </a:blip>
          <a:stretch>
            <a:fillRect/>
          </a:stretch>
        </p:blipFill>
        <p:spPr>
          <a:xfrm>
            <a:off x="398513" y="353115"/>
            <a:ext cx="1489530" cy="630193"/>
          </a:xfrm>
          <a:prstGeom prst="rect">
            <a:avLst/>
          </a:prstGeom>
          <a:noFill/>
          <a:ln>
            <a:noFill/>
          </a:ln>
        </p:spPr>
      </p:pic>
    </p:spTree>
    <p:extLst>
      <p:ext uri="{BB962C8B-B14F-4D97-AF65-F5344CB8AC3E}">
        <p14:creationId xmlns:p14="http://schemas.microsoft.com/office/powerpoint/2010/main" val="40726621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Thank You">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4128465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52650156-0A64-EEE9-F3D4-9A87123BC068}"/>
              </a:ext>
            </a:extLst>
          </p:cNvPr>
          <p:cNvSpPr/>
          <p:nvPr userDrawn="1"/>
        </p:nvSpPr>
        <p:spPr>
          <a:xfrm>
            <a:off x="0" y="0"/>
            <a:ext cx="12192000" cy="6858000"/>
          </a:xfrm>
          <a:prstGeom prst="rect">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Text Placeholder 19">
            <a:extLst>
              <a:ext uri="{FF2B5EF4-FFF2-40B4-BE49-F238E27FC236}">
                <a16:creationId xmlns:a16="http://schemas.microsoft.com/office/drawing/2014/main" id="{9A5DA1B6-5C50-7377-4B3D-307B8732944D}"/>
              </a:ext>
            </a:extLst>
          </p:cNvPr>
          <p:cNvSpPr>
            <a:spLocks noGrp="1"/>
          </p:cNvSpPr>
          <p:nvPr>
            <p:ph type="body" sz="quarter" idx="10" hasCustomPrompt="1"/>
          </p:nvPr>
        </p:nvSpPr>
        <p:spPr>
          <a:xfrm>
            <a:off x="407071" y="2875002"/>
            <a:ext cx="5688929" cy="1107996"/>
          </a:xfrm>
        </p:spPr>
        <p:txBody>
          <a:bodyPr wrap="square">
            <a:spAutoFit/>
          </a:bodyPr>
          <a:lstStyle>
            <a:lvl1pPr algn="l">
              <a:defRPr sz="7200" b="1">
                <a:solidFill>
                  <a:schemeClr val="bg1"/>
                </a:solidFill>
              </a:defRPr>
            </a:lvl1pPr>
          </a:lstStyle>
          <a:p>
            <a:pPr lvl="0"/>
            <a:r>
              <a:rPr lang="en-US" dirty="0" err="1"/>
              <a:t>ThankYou</a:t>
            </a:r>
            <a:endParaRPr lang="en-US" dirty="0"/>
          </a:p>
        </p:txBody>
      </p:sp>
      <p:pic>
        <p:nvPicPr>
          <p:cNvPr id="3" name="Google Shape;340;p43">
            <a:extLst>
              <a:ext uri="{FF2B5EF4-FFF2-40B4-BE49-F238E27FC236}">
                <a16:creationId xmlns:a16="http://schemas.microsoft.com/office/drawing/2014/main" id="{9D533609-3745-922E-9F3B-D8CC82F909D3}"/>
              </a:ext>
            </a:extLst>
          </p:cNvPr>
          <p:cNvPicPr preferRelativeResize="0"/>
          <p:nvPr userDrawn="1"/>
        </p:nvPicPr>
        <p:blipFill>
          <a:blip r:embed="rId5">
            <a:alphaModFix/>
          </a:blip>
          <a:stretch>
            <a:fillRect/>
          </a:stretch>
        </p:blipFill>
        <p:spPr>
          <a:xfrm>
            <a:off x="398513" y="353115"/>
            <a:ext cx="1489530" cy="630193"/>
          </a:xfrm>
          <a:prstGeom prst="rect">
            <a:avLst/>
          </a:prstGeom>
          <a:noFill/>
          <a:ln>
            <a:noFill/>
          </a:ln>
        </p:spPr>
      </p:pic>
    </p:spTree>
    <p:extLst>
      <p:ext uri="{BB962C8B-B14F-4D97-AF65-F5344CB8AC3E}">
        <p14:creationId xmlns:p14="http://schemas.microsoft.com/office/powerpoint/2010/main" val="4770270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Thank You">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4128465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52650156-0A64-EEE9-F3D4-9A87123BC068}"/>
              </a:ext>
            </a:extLst>
          </p:cNvPr>
          <p:cNvSpPr/>
          <p:nvPr userDrawn="1"/>
        </p:nvSpPr>
        <p:spPr>
          <a:xfrm>
            <a:off x="0" y="0"/>
            <a:ext cx="12192000" cy="6858000"/>
          </a:xfrm>
          <a:prstGeom prst="rect">
            <a:avLst/>
          </a:prstGeom>
          <a:gradFill>
            <a:gsLst>
              <a:gs pos="0">
                <a:schemeClr val="accent3"/>
              </a:gs>
              <a:gs pos="100000">
                <a:srgbClr val="C88B3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Text Placeholder 19">
            <a:extLst>
              <a:ext uri="{FF2B5EF4-FFF2-40B4-BE49-F238E27FC236}">
                <a16:creationId xmlns:a16="http://schemas.microsoft.com/office/drawing/2014/main" id="{9A5DA1B6-5C50-7377-4B3D-307B8732944D}"/>
              </a:ext>
            </a:extLst>
          </p:cNvPr>
          <p:cNvSpPr>
            <a:spLocks noGrp="1"/>
          </p:cNvSpPr>
          <p:nvPr>
            <p:ph type="body" sz="quarter" idx="10" hasCustomPrompt="1"/>
          </p:nvPr>
        </p:nvSpPr>
        <p:spPr>
          <a:xfrm>
            <a:off x="407071" y="2875002"/>
            <a:ext cx="5688929" cy="1107996"/>
          </a:xfrm>
        </p:spPr>
        <p:txBody>
          <a:bodyPr wrap="square">
            <a:spAutoFit/>
          </a:bodyPr>
          <a:lstStyle>
            <a:lvl1pPr algn="l">
              <a:defRPr sz="7200" b="1">
                <a:solidFill>
                  <a:schemeClr val="bg1"/>
                </a:solidFill>
              </a:defRPr>
            </a:lvl1pPr>
          </a:lstStyle>
          <a:p>
            <a:pPr lvl="0"/>
            <a:r>
              <a:rPr lang="en-US" dirty="0" err="1"/>
              <a:t>ThankYou</a:t>
            </a:r>
            <a:endParaRPr lang="en-US" dirty="0"/>
          </a:p>
        </p:txBody>
      </p:sp>
      <p:pic>
        <p:nvPicPr>
          <p:cNvPr id="3" name="Google Shape;340;p43">
            <a:extLst>
              <a:ext uri="{FF2B5EF4-FFF2-40B4-BE49-F238E27FC236}">
                <a16:creationId xmlns:a16="http://schemas.microsoft.com/office/drawing/2014/main" id="{049F7C1F-7359-7755-A762-0E3CD00D9F77}"/>
              </a:ext>
            </a:extLst>
          </p:cNvPr>
          <p:cNvPicPr preferRelativeResize="0"/>
          <p:nvPr userDrawn="1"/>
        </p:nvPicPr>
        <p:blipFill>
          <a:blip r:embed="rId5">
            <a:alphaModFix/>
          </a:blip>
          <a:stretch>
            <a:fillRect/>
          </a:stretch>
        </p:blipFill>
        <p:spPr>
          <a:xfrm>
            <a:off x="398513" y="353115"/>
            <a:ext cx="1489530" cy="630193"/>
          </a:xfrm>
          <a:prstGeom prst="rect">
            <a:avLst/>
          </a:prstGeom>
          <a:noFill/>
          <a:ln>
            <a:noFill/>
          </a:ln>
        </p:spPr>
      </p:pic>
    </p:spTree>
    <p:extLst>
      <p:ext uri="{BB962C8B-B14F-4D97-AF65-F5344CB8AC3E}">
        <p14:creationId xmlns:p14="http://schemas.microsoft.com/office/powerpoint/2010/main" val="23998148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_Thank You">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6419D39-AF48-4A40-1EA5-1B45A2BB4179}"/>
              </a:ext>
            </a:extLst>
          </p:cNvPr>
          <p:cNvGraphicFramePr>
            <a:graphicFrameLocks noChangeAspect="1"/>
          </p:cNvGraphicFramePr>
          <p:nvPr userDrawn="1">
            <p:custDataLst>
              <p:tags r:id="rId1"/>
            </p:custDataLst>
            <p:extLst>
              <p:ext uri="{D42A27DB-BD31-4B8C-83A1-F6EECF244321}">
                <p14:modId xmlns:p14="http://schemas.microsoft.com/office/powerpoint/2010/main" val="819335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C6419D39-AF48-4A40-1EA5-1B45A2BB4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E50D272-ACD4-6ABD-4F64-4C98E36D4C5C}"/>
              </a:ext>
            </a:extLst>
          </p:cNvPr>
          <p:cNvSpPr/>
          <p:nvPr userDrawn="1"/>
        </p:nvSpPr>
        <p:spPr>
          <a:xfrm flipH="1">
            <a:off x="0" y="0"/>
            <a:ext cx="12192000" cy="6858000"/>
          </a:xfrm>
          <a:prstGeom prst="rect">
            <a:avLst/>
          </a:prstGeom>
          <a:gradFill>
            <a:gsLst>
              <a:gs pos="45000">
                <a:schemeClr val="accent3"/>
              </a:gs>
              <a:gs pos="0">
                <a:srgbClr val="A33979"/>
              </a:gs>
              <a:gs pos="100000">
                <a:schemeClr val="bg1"/>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Text Placeholder 19">
            <a:extLst>
              <a:ext uri="{FF2B5EF4-FFF2-40B4-BE49-F238E27FC236}">
                <a16:creationId xmlns:a16="http://schemas.microsoft.com/office/drawing/2014/main" id="{9A5DA1B6-5C50-7377-4B3D-307B8732944D}"/>
              </a:ext>
            </a:extLst>
          </p:cNvPr>
          <p:cNvSpPr>
            <a:spLocks noGrp="1"/>
          </p:cNvSpPr>
          <p:nvPr>
            <p:ph type="body" sz="quarter" idx="10" hasCustomPrompt="1"/>
          </p:nvPr>
        </p:nvSpPr>
        <p:spPr>
          <a:xfrm>
            <a:off x="407071" y="2875002"/>
            <a:ext cx="5688929" cy="1107996"/>
          </a:xfrm>
        </p:spPr>
        <p:txBody>
          <a:bodyPr wrap="square">
            <a:spAutoFit/>
          </a:bodyPr>
          <a:lstStyle>
            <a:lvl1pPr algn="l">
              <a:defRPr sz="7200" b="1">
                <a:solidFill>
                  <a:schemeClr val="bg1"/>
                </a:solidFill>
              </a:defRPr>
            </a:lvl1pPr>
          </a:lstStyle>
          <a:p>
            <a:pPr lvl="0"/>
            <a:r>
              <a:rPr lang="en-US" dirty="0" err="1"/>
              <a:t>ThankYou</a:t>
            </a:r>
            <a:endParaRPr lang="en-US" dirty="0"/>
          </a:p>
        </p:txBody>
      </p:sp>
      <p:pic>
        <p:nvPicPr>
          <p:cNvPr id="3" name="Google Shape;340;p43">
            <a:extLst>
              <a:ext uri="{FF2B5EF4-FFF2-40B4-BE49-F238E27FC236}">
                <a16:creationId xmlns:a16="http://schemas.microsoft.com/office/drawing/2014/main" id="{3A8A4691-E2B0-AC6F-950F-A65DA6C8746C}"/>
              </a:ext>
            </a:extLst>
          </p:cNvPr>
          <p:cNvPicPr preferRelativeResize="0"/>
          <p:nvPr userDrawn="1"/>
        </p:nvPicPr>
        <p:blipFill>
          <a:blip r:embed="rId5">
            <a:alphaModFix/>
          </a:blip>
          <a:stretch>
            <a:fillRect/>
          </a:stretch>
        </p:blipFill>
        <p:spPr>
          <a:xfrm>
            <a:off x="398513" y="353115"/>
            <a:ext cx="1489530" cy="630193"/>
          </a:xfrm>
          <a:prstGeom prst="rect">
            <a:avLst/>
          </a:prstGeom>
          <a:noFill/>
          <a:ln>
            <a:noFill/>
          </a:ln>
        </p:spPr>
      </p:pic>
    </p:spTree>
    <p:extLst>
      <p:ext uri="{BB962C8B-B14F-4D97-AF65-F5344CB8AC3E}">
        <p14:creationId xmlns:p14="http://schemas.microsoft.com/office/powerpoint/2010/main" val="9220795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White 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02A35EC-2EA5-DC98-2E19-CD956C46A203}"/>
              </a:ext>
            </a:extLst>
          </p:cNvPr>
          <p:cNvGraphicFramePr>
            <a:graphicFrameLocks noChangeAspect="1"/>
          </p:cNvGraphicFramePr>
          <p:nvPr userDrawn="1">
            <p:custDataLst>
              <p:tags r:id="rId1"/>
            </p:custDataLst>
            <p:extLst>
              <p:ext uri="{D42A27DB-BD31-4B8C-83A1-F6EECF244321}">
                <p14:modId xmlns:p14="http://schemas.microsoft.com/office/powerpoint/2010/main" val="33810636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think-cell data - do not delete" hidden="1">
                        <a:extLst>
                          <a:ext uri="{FF2B5EF4-FFF2-40B4-BE49-F238E27FC236}">
                            <a16:creationId xmlns:a16="http://schemas.microsoft.com/office/drawing/2014/main" id="{802A35EC-2EA5-DC98-2E19-CD956C46A2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31AD0271-1FF8-4F21-F537-D5C6723E3435}"/>
              </a:ext>
            </a:extLst>
          </p:cNvPr>
          <p:cNvGrpSpPr/>
          <p:nvPr userDrawn="1"/>
        </p:nvGrpSpPr>
        <p:grpSpPr>
          <a:xfrm>
            <a:off x="0" y="0"/>
            <a:ext cx="12192000" cy="6858000"/>
            <a:chOff x="0" y="0"/>
            <a:chExt cx="12471400" cy="6858000"/>
          </a:xfrm>
        </p:grpSpPr>
        <p:sp>
          <p:nvSpPr>
            <p:cNvPr id="2" name="Rectangle 1">
              <a:extLst>
                <a:ext uri="{FF2B5EF4-FFF2-40B4-BE49-F238E27FC236}">
                  <a16:creationId xmlns:a16="http://schemas.microsoft.com/office/drawing/2014/main" id="{7A58E0C6-7D56-D2BE-8929-3BF3BACA323E}"/>
                </a:ext>
              </a:extLst>
            </p:cNvPr>
            <p:cNvSpPr/>
            <p:nvPr userDrawn="1"/>
          </p:nvSpPr>
          <p:spPr>
            <a:xfrm>
              <a:off x="4203418" y="0"/>
              <a:ext cx="4064565" cy="6858000"/>
            </a:xfrm>
            <a:prstGeom prst="rect">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Rectangle 3">
              <a:extLst>
                <a:ext uri="{FF2B5EF4-FFF2-40B4-BE49-F238E27FC236}">
                  <a16:creationId xmlns:a16="http://schemas.microsoft.com/office/drawing/2014/main" id="{263A8413-9677-4324-FA9A-B83B55FB0463}"/>
                </a:ext>
              </a:extLst>
            </p:cNvPr>
            <p:cNvSpPr/>
            <p:nvPr userDrawn="1"/>
          </p:nvSpPr>
          <p:spPr>
            <a:xfrm>
              <a:off x="0" y="0"/>
              <a:ext cx="4064565"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 name="Rectangle 4">
              <a:extLst>
                <a:ext uri="{FF2B5EF4-FFF2-40B4-BE49-F238E27FC236}">
                  <a16:creationId xmlns:a16="http://schemas.microsoft.com/office/drawing/2014/main" id="{E9D80C76-0799-8E1C-146C-448D650BBC33}"/>
                </a:ext>
              </a:extLst>
            </p:cNvPr>
            <p:cNvSpPr/>
            <p:nvPr userDrawn="1"/>
          </p:nvSpPr>
          <p:spPr>
            <a:xfrm>
              <a:off x="8406835" y="0"/>
              <a:ext cx="4064565" cy="6858000"/>
            </a:xfrm>
            <a:prstGeom prst="rect">
              <a:avLst/>
            </a:prstGeom>
            <a:gradFill>
              <a:gsLst>
                <a:gs pos="54000">
                  <a:schemeClr val="accent3"/>
                </a:gs>
                <a:gs pos="0">
                  <a:srgbClr val="A33979"/>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sp>
        <p:nvSpPr>
          <p:cNvPr id="3" name="Slide Number Placeholder 5">
            <a:extLst>
              <a:ext uri="{FF2B5EF4-FFF2-40B4-BE49-F238E27FC236}">
                <a16:creationId xmlns:a16="http://schemas.microsoft.com/office/drawing/2014/main" id="{12316A47-91AC-5AA0-7C99-36A143B13E5B}"/>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9" name="Content Placeholder 18">
            <a:extLst>
              <a:ext uri="{FF2B5EF4-FFF2-40B4-BE49-F238E27FC236}">
                <a16:creationId xmlns:a16="http://schemas.microsoft.com/office/drawing/2014/main" id="{A021A941-F0C1-08DA-F985-DED09BB11508}"/>
              </a:ext>
            </a:extLst>
          </p:cNvPr>
          <p:cNvSpPr>
            <a:spLocks noGrp="1"/>
          </p:cNvSpPr>
          <p:nvPr>
            <p:ph sz="quarter" idx="13" hasCustomPrompt="1"/>
          </p:nvPr>
        </p:nvSpPr>
        <p:spPr>
          <a:xfrm>
            <a:off x="322848" y="2020908"/>
            <a:ext cx="3334752" cy="3349584"/>
          </a:xfrm>
        </p:spPr>
        <p:txBody>
          <a:bodyPr/>
          <a:lstStyle>
            <a:lvl1pPr rtl="0">
              <a:lnSpc>
                <a:spcPct val="150000"/>
              </a:lnSpc>
              <a:spcBef>
                <a:spcPts val="600"/>
              </a:spcBef>
              <a:spcAft>
                <a:spcPts val="600"/>
              </a:spcAft>
              <a:defRPr>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p:txBody>
      </p:sp>
      <p:sp>
        <p:nvSpPr>
          <p:cNvPr id="15" name="Content Placeholder 18">
            <a:extLst>
              <a:ext uri="{FF2B5EF4-FFF2-40B4-BE49-F238E27FC236}">
                <a16:creationId xmlns:a16="http://schemas.microsoft.com/office/drawing/2014/main" id="{F653EA23-CE1C-6D9A-300D-FFF8F28E341E}"/>
              </a:ext>
            </a:extLst>
          </p:cNvPr>
          <p:cNvSpPr>
            <a:spLocks noGrp="1"/>
          </p:cNvSpPr>
          <p:nvPr>
            <p:ph sz="quarter" idx="14" hasCustomPrompt="1"/>
          </p:nvPr>
        </p:nvSpPr>
        <p:spPr>
          <a:xfrm>
            <a:off x="4419600" y="2020908"/>
            <a:ext cx="3334752" cy="3349584"/>
          </a:xfrm>
        </p:spPr>
        <p:txBody>
          <a:bodyPr/>
          <a:lstStyle>
            <a:lvl1pPr rtl="0">
              <a:lnSpc>
                <a:spcPct val="150000"/>
              </a:lnSpc>
              <a:spcBef>
                <a:spcPts val="600"/>
              </a:spcBef>
              <a:spcAft>
                <a:spcPts val="600"/>
              </a:spcAft>
              <a:defRPr>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p:txBody>
      </p:sp>
      <p:sp>
        <p:nvSpPr>
          <p:cNvPr id="20" name="Content Placeholder 18">
            <a:extLst>
              <a:ext uri="{FF2B5EF4-FFF2-40B4-BE49-F238E27FC236}">
                <a16:creationId xmlns:a16="http://schemas.microsoft.com/office/drawing/2014/main" id="{B04A3D7F-F480-424E-A52F-811EBBE24D04}"/>
              </a:ext>
            </a:extLst>
          </p:cNvPr>
          <p:cNvSpPr>
            <a:spLocks noGrp="1"/>
          </p:cNvSpPr>
          <p:nvPr>
            <p:ph sz="quarter" idx="15" hasCustomPrompt="1"/>
          </p:nvPr>
        </p:nvSpPr>
        <p:spPr>
          <a:xfrm>
            <a:off x="8534400" y="2020908"/>
            <a:ext cx="3334752" cy="3349584"/>
          </a:xfrm>
        </p:spPr>
        <p:txBody>
          <a:bodyPr/>
          <a:lstStyle>
            <a:lvl1pPr rtl="0">
              <a:lnSpc>
                <a:spcPct val="150000"/>
              </a:lnSpc>
              <a:spcBef>
                <a:spcPts val="600"/>
              </a:spcBef>
              <a:spcAft>
                <a:spcPts val="600"/>
              </a:spcAft>
              <a:defRPr>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p:txBody>
      </p:sp>
      <p:sp>
        <p:nvSpPr>
          <p:cNvPr id="21" name="Content Placeholder 18">
            <a:extLst>
              <a:ext uri="{FF2B5EF4-FFF2-40B4-BE49-F238E27FC236}">
                <a16:creationId xmlns:a16="http://schemas.microsoft.com/office/drawing/2014/main" id="{AD43A069-35EE-5EE9-DFCE-687003412CFB}"/>
              </a:ext>
            </a:extLst>
          </p:cNvPr>
          <p:cNvSpPr>
            <a:spLocks noGrp="1"/>
          </p:cNvSpPr>
          <p:nvPr>
            <p:ph sz="quarter" idx="16" hasCustomPrompt="1"/>
          </p:nvPr>
        </p:nvSpPr>
        <p:spPr>
          <a:xfrm>
            <a:off x="322848" y="1219200"/>
            <a:ext cx="769352" cy="508000"/>
          </a:xfrm>
        </p:spPr>
        <p:txBody>
          <a:bodyPr>
            <a:noAutofit/>
          </a:bodyPr>
          <a:lstStyle>
            <a:lvl1pPr rtl="0">
              <a:lnSpc>
                <a:spcPct val="150000"/>
              </a:lnSpc>
              <a:spcBef>
                <a:spcPts val="600"/>
              </a:spcBef>
              <a:spcAft>
                <a:spcPts val="600"/>
              </a:spcAft>
              <a:defRPr sz="4000" b="1">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01</a:t>
            </a:r>
          </a:p>
        </p:txBody>
      </p:sp>
      <p:sp>
        <p:nvSpPr>
          <p:cNvPr id="22" name="Content Placeholder 18">
            <a:extLst>
              <a:ext uri="{FF2B5EF4-FFF2-40B4-BE49-F238E27FC236}">
                <a16:creationId xmlns:a16="http://schemas.microsoft.com/office/drawing/2014/main" id="{DE692CF4-25E2-0D4F-B684-DD5446C6200E}"/>
              </a:ext>
            </a:extLst>
          </p:cNvPr>
          <p:cNvSpPr>
            <a:spLocks noGrp="1"/>
          </p:cNvSpPr>
          <p:nvPr>
            <p:ph sz="quarter" idx="17" hasCustomPrompt="1"/>
          </p:nvPr>
        </p:nvSpPr>
        <p:spPr>
          <a:xfrm>
            <a:off x="4419600" y="1219200"/>
            <a:ext cx="769352" cy="508000"/>
          </a:xfrm>
        </p:spPr>
        <p:txBody>
          <a:bodyPr>
            <a:noAutofit/>
          </a:bodyPr>
          <a:lstStyle>
            <a:lvl1pPr rtl="0">
              <a:lnSpc>
                <a:spcPct val="150000"/>
              </a:lnSpc>
              <a:spcBef>
                <a:spcPts val="600"/>
              </a:spcBef>
              <a:spcAft>
                <a:spcPts val="600"/>
              </a:spcAft>
              <a:defRPr sz="4000" b="1">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02</a:t>
            </a:r>
          </a:p>
        </p:txBody>
      </p:sp>
      <p:sp>
        <p:nvSpPr>
          <p:cNvPr id="23" name="Content Placeholder 18">
            <a:extLst>
              <a:ext uri="{FF2B5EF4-FFF2-40B4-BE49-F238E27FC236}">
                <a16:creationId xmlns:a16="http://schemas.microsoft.com/office/drawing/2014/main" id="{303C534D-0904-EFD9-C1CE-1DB91FD9D0C0}"/>
              </a:ext>
            </a:extLst>
          </p:cNvPr>
          <p:cNvSpPr>
            <a:spLocks noGrp="1"/>
          </p:cNvSpPr>
          <p:nvPr>
            <p:ph sz="quarter" idx="18" hasCustomPrompt="1"/>
          </p:nvPr>
        </p:nvSpPr>
        <p:spPr>
          <a:xfrm>
            <a:off x="8534400" y="1219200"/>
            <a:ext cx="769352" cy="508000"/>
          </a:xfrm>
        </p:spPr>
        <p:txBody>
          <a:bodyPr>
            <a:noAutofit/>
          </a:bodyPr>
          <a:lstStyle>
            <a:lvl1pPr rtl="0">
              <a:lnSpc>
                <a:spcPct val="150000"/>
              </a:lnSpc>
              <a:spcBef>
                <a:spcPts val="600"/>
              </a:spcBef>
              <a:spcAft>
                <a:spcPts val="600"/>
              </a:spcAft>
              <a:defRPr sz="4000" b="1">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03</a:t>
            </a:r>
          </a:p>
        </p:txBody>
      </p:sp>
    </p:spTree>
    <p:extLst>
      <p:ext uri="{BB962C8B-B14F-4D97-AF65-F5344CB8AC3E}">
        <p14:creationId xmlns:p14="http://schemas.microsoft.com/office/powerpoint/2010/main" val="32553189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3036730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00F0A859-E9AD-80B7-5834-641EA242862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5604"/>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25106C0-C7EC-B650-A02C-DCDECF9F2F33}"/>
              </a:ext>
            </a:extLst>
          </p:cNvPr>
          <p:cNvSpPr/>
          <p:nvPr userDrawn="1"/>
        </p:nvSpPr>
        <p:spPr>
          <a:xfrm rot="16200000">
            <a:off x="4752280" y="-2745059"/>
            <a:ext cx="2687443" cy="12191998"/>
          </a:xfrm>
          <a:prstGeom prst="rect">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solidFill>
                  <a:schemeClr val="bg1"/>
                </a:solidFill>
              </a:rPr>
              <a:pPr/>
              <a:t>‹#›</a:t>
            </a:fld>
            <a:endParaRPr lang="en-US" dirty="0">
              <a:solidFill>
                <a:schemeClr val="bg1"/>
              </a:solidFill>
            </a:endParaRPr>
          </a:p>
        </p:txBody>
      </p:sp>
      <p:sp>
        <p:nvSpPr>
          <p:cNvPr id="14" name="Freeform: Shape 13">
            <a:extLst>
              <a:ext uri="{FF2B5EF4-FFF2-40B4-BE49-F238E27FC236}">
                <a16:creationId xmlns:a16="http://schemas.microsoft.com/office/drawing/2014/main" id="{769A3A52-5E3C-F8F2-B957-38F0D8CBCC81}"/>
              </a:ext>
            </a:extLst>
          </p:cNvPr>
          <p:cNvSpPr/>
          <p:nvPr userDrawn="1"/>
        </p:nvSpPr>
        <p:spPr>
          <a:xfrm flipV="1">
            <a:off x="479982" y="1366157"/>
            <a:ext cx="1207102" cy="878956"/>
          </a:xfrm>
          <a:custGeom>
            <a:avLst/>
            <a:gdLst>
              <a:gd name="connsiteX0" fmla="*/ 113071 w 490537"/>
              <a:gd name="connsiteY0" fmla="*/ 220533 h 357187"/>
              <a:gd name="connsiteX1" fmla="*/ 219075 w 490537"/>
              <a:gd name="connsiteY1" fmla="*/ 112648 h 357187"/>
              <a:gd name="connsiteX2" fmla="*/ 113071 w 490537"/>
              <a:gd name="connsiteY2" fmla="*/ 4763 h 357187"/>
              <a:gd name="connsiteX3" fmla="*/ 0 w 490537"/>
              <a:gd name="connsiteY3" fmla="*/ 112648 h 357187"/>
              <a:gd name="connsiteX4" fmla="*/ 120138 w 490537"/>
              <a:gd name="connsiteY4" fmla="*/ 357188 h 357187"/>
              <a:gd name="connsiteX5" fmla="*/ 113071 w 490537"/>
              <a:gd name="connsiteY5" fmla="*/ 220533 h 357187"/>
              <a:gd name="connsiteX6" fmla="*/ 384533 w 490537"/>
              <a:gd name="connsiteY6" fmla="*/ 215770 h 357187"/>
              <a:gd name="connsiteX7" fmla="*/ 490538 w 490537"/>
              <a:gd name="connsiteY7" fmla="*/ 107885 h 357187"/>
              <a:gd name="connsiteX8" fmla="*/ 384533 w 490537"/>
              <a:gd name="connsiteY8" fmla="*/ 0 h 357187"/>
              <a:gd name="connsiteX9" fmla="*/ 271463 w 490537"/>
              <a:gd name="connsiteY9" fmla="*/ 107885 h 357187"/>
              <a:gd name="connsiteX10" fmla="*/ 391600 w 490537"/>
              <a:gd name="connsiteY10" fmla="*/ 352425 h 357187"/>
              <a:gd name="connsiteX11" fmla="*/ 384533 w 490537"/>
              <a:gd name="connsiteY11" fmla="*/ 21577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537" h="357187">
                <a:moveTo>
                  <a:pt x="113071" y="220533"/>
                </a:moveTo>
                <a:cubicBezTo>
                  <a:pt x="113071" y="220533"/>
                  <a:pt x="219075" y="220533"/>
                  <a:pt x="219075" y="112648"/>
                </a:cubicBezTo>
                <a:cubicBezTo>
                  <a:pt x="219075" y="4763"/>
                  <a:pt x="113071" y="4763"/>
                  <a:pt x="113071" y="4763"/>
                </a:cubicBezTo>
                <a:cubicBezTo>
                  <a:pt x="113071" y="4763"/>
                  <a:pt x="0" y="4763"/>
                  <a:pt x="0" y="112648"/>
                </a:cubicBezTo>
                <a:cubicBezTo>
                  <a:pt x="0" y="220533"/>
                  <a:pt x="98937" y="357188"/>
                  <a:pt x="120138" y="357188"/>
                </a:cubicBezTo>
                <a:cubicBezTo>
                  <a:pt x="141339" y="357188"/>
                  <a:pt x="7067" y="220533"/>
                  <a:pt x="113071" y="220533"/>
                </a:cubicBezTo>
                <a:close/>
                <a:moveTo>
                  <a:pt x="384533" y="215770"/>
                </a:moveTo>
                <a:cubicBezTo>
                  <a:pt x="384533" y="215770"/>
                  <a:pt x="490538" y="215770"/>
                  <a:pt x="490538" y="107885"/>
                </a:cubicBezTo>
                <a:cubicBezTo>
                  <a:pt x="490538" y="0"/>
                  <a:pt x="384533" y="0"/>
                  <a:pt x="384533" y="0"/>
                </a:cubicBezTo>
                <a:cubicBezTo>
                  <a:pt x="384533" y="0"/>
                  <a:pt x="271463" y="0"/>
                  <a:pt x="271463" y="107885"/>
                </a:cubicBezTo>
                <a:cubicBezTo>
                  <a:pt x="271463" y="215770"/>
                  <a:pt x="370400" y="352425"/>
                  <a:pt x="391600" y="352425"/>
                </a:cubicBezTo>
                <a:cubicBezTo>
                  <a:pt x="412801" y="352425"/>
                  <a:pt x="278529" y="215770"/>
                  <a:pt x="384533" y="215770"/>
                </a:cubicBezTo>
                <a:close/>
              </a:path>
            </a:pathLst>
          </a:custGeom>
          <a:solidFill>
            <a:schemeClr val="accent3"/>
          </a:solidFill>
          <a:ln w="952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sp>
        <p:nvSpPr>
          <p:cNvPr id="15" name="Freeform: Shape 14">
            <a:extLst>
              <a:ext uri="{FF2B5EF4-FFF2-40B4-BE49-F238E27FC236}">
                <a16:creationId xmlns:a16="http://schemas.microsoft.com/office/drawing/2014/main" id="{2C17331A-74A5-3901-2B44-6181BB8F606F}"/>
              </a:ext>
            </a:extLst>
          </p:cNvPr>
          <p:cNvSpPr/>
          <p:nvPr userDrawn="1"/>
        </p:nvSpPr>
        <p:spPr>
          <a:xfrm flipH="1" flipV="1">
            <a:off x="10855712" y="4142811"/>
            <a:ext cx="635364" cy="462643"/>
          </a:xfrm>
          <a:custGeom>
            <a:avLst/>
            <a:gdLst>
              <a:gd name="connsiteX0" fmla="*/ 113071 w 490537"/>
              <a:gd name="connsiteY0" fmla="*/ 220533 h 357187"/>
              <a:gd name="connsiteX1" fmla="*/ 219075 w 490537"/>
              <a:gd name="connsiteY1" fmla="*/ 112648 h 357187"/>
              <a:gd name="connsiteX2" fmla="*/ 113071 w 490537"/>
              <a:gd name="connsiteY2" fmla="*/ 4763 h 357187"/>
              <a:gd name="connsiteX3" fmla="*/ 0 w 490537"/>
              <a:gd name="connsiteY3" fmla="*/ 112648 h 357187"/>
              <a:gd name="connsiteX4" fmla="*/ 120138 w 490537"/>
              <a:gd name="connsiteY4" fmla="*/ 357188 h 357187"/>
              <a:gd name="connsiteX5" fmla="*/ 113071 w 490537"/>
              <a:gd name="connsiteY5" fmla="*/ 220533 h 357187"/>
              <a:gd name="connsiteX6" fmla="*/ 384533 w 490537"/>
              <a:gd name="connsiteY6" fmla="*/ 215770 h 357187"/>
              <a:gd name="connsiteX7" fmla="*/ 490538 w 490537"/>
              <a:gd name="connsiteY7" fmla="*/ 107885 h 357187"/>
              <a:gd name="connsiteX8" fmla="*/ 384533 w 490537"/>
              <a:gd name="connsiteY8" fmla="*/ 0 h 357187"/>
              <a:gd name="connsiteX9" fmla="*/ 271463 w 490537"/>
              <a:gd name="connsiteY9" fmla="*/ 107885 h 357187"/>
              <a:gd name="connsiteX10" fmla="*/ 391600 w 490537"/>
              <a:gd name="connsiteY10" fmla="*/ 352425 h 357187"/>
              <a:gd name="connsiteX11" fmla="*/ 384533 w 490537"/>
              <a:gd name="connsiteY11" fmla="*/ 21577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537" h="357187">
                <a:moveTo>
                  <a:pt x="113071" y="220533"/>
                </a:moveTo>
                <a:cubicBezTo>
                  <a:pt x="113071" y="220533"/>
                  <a:pt x="219075" y="220533"/>
                  <a:pt x="219075" y="112648"/>
                </a:cubicBezTo>
                <a:cubicBezTo>
                  <a:pt x="219075" y="4763"/>
                  <a:pt x="113071" y="4763"/>
                  <a:pt x="113071" y="4763"/>
                </a:cubicBezTo>
                <a:cubicBezTo>
                  <a:pt x="113071" y="4763"/>
                  <a:pt x="0" y="4763"/>
                  <a:pt x="0" y="112648"/>
                </a:cubicBezTo>
                <a:cubicBezTo>
                  <a:pt x="0" y="220533"/>
                  <a:pt x="98937" y="357188"/>
                  <a:pt x="120138" y="357188"/>
                </a:cubicBezTo>
                <a:cubicBezTo>
                  <a:pt x="141339" y="357188"/>
                  <a:pt x="7067" y="220533"/>
                  <a:pt x="113071" y="220533"/>
                </a:cubicBezTo>
                <a:close/>
                <a:moveTo>
                  <a:pt x="384533" y="215770"/>
                </a:moveTo>
                <a:cubicBezTo>
                  <a:pt x="384533" y="215770"/>
                  <a:pt x="490538" y="215770"/>
                  <a:pt x="490538" y="107885"/>
                </a:cubicBezTo>
                <a:cubicBezTo>
                  <a:pt x="490538" y="0"/>
                  <a:pt x="384533" y="0"/>
                  <a:pt x="384533" y="0"/>
                </a:cubicBezTo>
                <a:cubicBezTo>
                  <a:pt x="384533" y="0"/>
                  <a:pt x="271463" y="0"/>
                  <a:pt x="271463" y="107885"/>
                </a:cubicBezTo>
                <a:cubicBezTo>
                  <a:pt x="271463" y="215770"/>
                  <a:pt x="370400" y="352425"/>
                  <a:pt x="391600" y="352425"/>
                </a:cubicBezTo>
                <a:cubicBezTo>
                  <a:pt x="412801" y="352425"/>
                  <a:pt x="278529" y="215770"/>
                  <a:pt x="384533" y="215770"/>
                </a:cubicBezTo>
                <a:close/>
              </a:path>
            </a:pathLst>
          </a:custGeom>
          <a:solidFill>
            <a:schemeClr val="accent3">
              <a:alpha val="81000"/>
            </a:schemeClr>
          </a:solidFill>
          <a:ln w="952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sp>
        <p:nvSpPr>
          <p:cNvPr id="17" name="Content Placeholder 16">
            <a:extLst>
              <a:ext uri="{FF2B5EF4-FFF2-40B4-BE49-F238E27FC236}">
                <a16:creationId xmlns:a16="http://schemas.microsoft.com/office/drawing/2014/main" id="{A00B007F-2E98-CE78-7325-A43667D965D7}"/>
              </a:ext>
            </a:extLst>
          </p:cNvPr>
          <p:cNvSpPr>
            <a:spLocks noGrp="1"/>
          </p:cNvSpPr>
          <p:nvPr>
            <p:ph sz="quarter" idx="13" hasCustomPrompt="1"/>
          </p:nvPr>
        </p:nvSpPr>
        <p:spPr>
          <a:xfrm>
            <a:off x="612968" y="2570336"/>
            <a:ext cx="10750124" cy="1561209"/>
          </a:xfrm>
        </p:spPr>
        <p:txBody>
          <a:bodyPr>
            <a:normAutofit/>
          </a:bodyPr>
          <a:lstStyle>
            <a:lvl1pPr>
              <a:defRPr sz="2000">
                <a:solidFill>
                  <a:schemeClr val="bg1"/>
                </a:solidFill>
              </a:defRPr>
            </a:lvl1pPr>
            <a:lvl3pPr>
              <a:defRPr/>
            </a:lvl3pPr>
          </a:lstStyle>
          <a:p>
            <a:r>
              <a:rPr lang="en-US" sz="2000" b="0" dirty="0">
                <a:solidFill>
                  <a:schemeClr val="bg1"/>
                </a:solidFill>
              </a:rPr>
              <a:t>Lorem ipsum dolor sit </a:t>
            </a:r>
            <a:r>
              <a:rPr lang="en-US" sz="2000" b="0" dirty="0" err="1">
                <a:solidFill>
                  <a:schemeClr val="bg1"/>
                </a:solidFill>
              </a:rPr>
              <a:t>amet</a:t>
            </a:r>
            <a:r>
              <a:rPr lang="en-US" sz="2000" b="0" dirty="0">
                <a:solidFill>
                  <a:schemeClr val="bg1"/>
                </a:solidFill>
              </a:rPr>
              <a:t>, </a:t>
            </a:r>
            <a:r>
              <a:rPr lang="en-US" sz="2000" b="0" dirty="0" err="1">
                <a:solidFill>
                  <a:schemeClr val="bg1"/>
                </a:solidFill>
              </a:rPr>
              <a:t>consectetur</a:t>
            </a:r>
            <a:r>
              <a:rPr lang="en-US" sz="2000" b="0" dirty="0">
                <a:solidFill>
                  <a:schemeClr val="bg1"/>
                </a:solidFill>
              </a:rPr>
              <a:t> </a:t>
            </a:r>
            <a:r>
              <a:rPr lang="en-US" sz="2000" b="0" dirty="0" err="1">
                <a:solidFill>
                  <a:schemeClr val="bg1"/>
                </a:solidFill>
              </a:rPr>
              <a:t>adipiscing</a:t>
            </a:r>
            <a:r>
              <a:rPr lang="en-US" sz="2000" b="0" dirty="0">
                <a:solidFill>
                  <a:schemeClr val="bg1"/>
                </a:solidFill>
              </a:rPr>
              <a:t> </a:t>
            </a:r>
            <a:r>
              <a:rPr lang="en-US" sz="2000" b="0" dirty="0" err="1">
                <a:solidFill>
                  <a:schemeClr val="bg1"/>
                </a:solidFill>
              </a:rPr>
              <a:t>elit</a:t>
            </a:r>
            <a:r>
              <a:rPr lang="en-US" sz="2000" b="0" dirty="0">
                <a:solidFill>
                  <a:schemeClr val="bg1"/>
                </a:solidFill>
              </a:rPr>
              <a:t>, sed do </a:t>
            </a:r>
            <a:r>
              <a:rPr lang="en-US" sz="2000" b="0" dirty="0" err="1">
                <a:solidFill>
                  <a:schemeClr val="bg1"/>
                </a:solidFill>
              </a:rPr>
              <a:t>eiusmod</a:t>
            </a:r>
            <a:r>
              <a:rPr lang="en-US" sz="2000" b="0" dirty="0">
                <a:solidFill>
                  <a:schemeClr val="bg1"/>
                </a:solidFill>
              </a:rPr>
              <a:t> </a:t>
            </a:r>
            <a:r>
              <a:rPr lang="en-US" sz="2000" b="0" dirty="0" err="1">
                <a:solidFill>
                  <a:schemeClr val="bg1"/>
                </a:solidFill>
              </a:rPr>
              <a:t>tempor</a:t>
            </a:r>
            <a:r>
              <a:rPr lang="en-US" sz="2000" b="0" dirty="0">
                <a:solidFill>
                  <a:schemeClr val="bg1"/>
                </a:solidFill>
              </a:rPr>
              <a:t> </a:t>
            </a:r>
            <a:r>
              <a:rPr lang="en-US" sz="2000" b="0" dirty="0" err="1">
                <a:solidFill>
                  <a:schemeClr val="bg1"/>
                </a:solidFill>
              </a:rPr>
              <a:t>incididunt</a:t>
            </a:r>
            <a:r>
              <a:rPr lang="en-US" sz="2000" b="0" dirty="0">
                <a:solidFill>
                  <a:schemeClr val="bg1"/>
                </a:solidFill>
              </a:rPr>
              <a:t> </a:t>
            </a:r>
            <a:r>
              <a:rPr lang="en-US" sz="2000" b="0" dirty="0" err="1">
                <a:solidFill>
                  <a:schemeClr val="bg1"/>
                </a:solidFill>
              </a:rPr>
              <a:t>ut</a:t>
            </a:r>
            <a:r>
              <a:rPr lang="en-US" sz="2000" b="0" dirty="0">
                <a:solidFill>
                  <a:schemeClr val="bg1"/>
                </a:solidFill>
              </a:rPr>
              <a:t> labore et dolore magna </a:t>
            </a:r>
            <a:r>
              <a:rPr lang="en-US" sz="2000" b="0" dirty="0" err="1">
                <a:solidFill>
                  <a:schemeClr val="bg1"/>
                </a:solidFill>
              </a:rPr>
              <a:t>aliqua</a:t>
            </a:r>
            <a:r>
              <a:rPr lang="en-US" sz="2000" b="0" dirty="0">
                <a:solidFill>
                  <a:schemeClr val="bg1"/>
                </a:solidFill>
              </a:rPr>
              <a:t>. Ut </a:t>
            </a:r>
            <a:r>
              <a:rPr lang="en-US" sz="2000" b="0" dirty="0" err="1">
                <a:solidFill>
                  <a:schemeClr val="bg1"/>
                </a:solidFill>
              </a:rPr>
              <a:t>enim</a:t>
            </a:r>
            <a:r>
              <a:rPr lang="en-US" sz="2000" b="0" dirty="0">
                <a:solidFill>
                  <a:schemeClr val="bg1"/>
                </a:solidFill>
              </a:rPr>
              <a:t> ad minim </a:t>
            </a:r>
            <a:r>
              <a:rPr lang="en-US" sz="2000" b="0" dirty="0" err="1">
                <a:solidFill>
                  <a:schemeClr val="bg1"/>
                </a:solidFill>
              </a:rPr>
              <a:t>veniam</a:t>
            </a:r>
            <a:r>
              <a:rPr lang="en-US" sz="2000" b="0" dirty="0">
                <a:solidFill>
                  <a:schemeClr val="bg1"/>
                </a:solidFill>
              </a:rPr>
              <a:t>, </a:t>
            </a:r>
            <a:r>
              <a:rPr lang="en-US" sz="2000" b="0" dirty="0" err="1">
                <a:solidFill>
                  <a:schemeClr val="bg1"/>
                </a:solidFill>
              </a:rPr>
              <a:t>quis</a:t>
            </a:r>
            <a:r>
              <a:rPr lang="en-US" sz="2000" b="0" dirty="0">
                <a:solidFill>
                  <a:schemeClr val="bg1"/>
                </a:solidFill>
              </a:rPr>
              <a:t> </a:t>
            </a:r>
            <a:r>
              <a:rPr lang="en-US" sz="2000" b="0" dirty="0" err="1">
                <a:solidFill>
                  <a:schemeClr val="bg1"/>
                </a:solidFill>
              </a:rPr>
              <a:t>nostrud</a:t>
            </a:r>
            <a:r>
              <a:rPr lang="en-US" sz="2000" b="0" dirty="0">
                <a:solidFill>
                  <a:schemeClr val="bg1"/>
                </a:solidFill>
              </a:rPr>
              <a:t> exercitation </a:t>
            </a:r>
            <a:r>
              <a:rPr lang="en-US" sz="2000" b="0" dirty="0" err="1">
                <a:solidFill>
                  <a:schemeClr val="bg1"/>
                </a:solidFill>
              </a:rPr>
              <a:t>ullamco</a:t>
            </a:r>
            <a:r>
              <a:rPr lang="en-US" sz="2000" b="0" dirty="0">
                <a:solidFill>
                  <a:schemeClr val="bg1"/>
                </a:solidFill>
              </a:rPr>
              <a:t> </a:t>
            </a:r>
            <a:r>
              <a:rPr lang="en-US" sz="2000" b="0" dirty="0" err="1">
                <a:solidFill>
                  <a:schemeClr val="bg1"/>
                </a:solidFill>
              </a:rPr>
              <a:t>laboris</a:t>
            </a:r>
            <a:r>
              <a:rPr lang="en-US" sz="2000" b="0" dirty="0">
                <a:solidFill>
                  <a:schemeClr val="bg1"/>
                </a:solidFill>
              </a:rPr>
              <a:t> nisi </a:t>
            </a:r>
            <a:r>
              <a:rPr lang="en-US" sz="2000" b="0" dirty="0" err="1">
                <a:solidFill>
                  <a:schemeClr val="bg1"/>
                </a:solidFill>
              </a:rPr>
              <a:t>ut</a:t>
            </a:r>
            <a:r>
              <a:rPr lang="en-US" sz="2000" b="0" dirty="0">
                <a:solidFill>
                  <a:schemeClr val="bg1"/>
                </a:solidFill>
              </a:rPr>
              <a:t> </a:t>
            </a:r>
            <a:r>
              <a:rPr lang="en-US" sz="2000" b="0" dirty="0" err="1">
                <a:solidFill>
                  <a:schemeClr val="bg1"/>
                </a:solidFill>
              </a:rPr>
              <a:t>aliquip</a:t>
            </a:r>
            <a:r>
              <a:rPr lang="en-US" sz="2000" b="0" dirty="0">
                <a:solidFill>
                  <a:schemeClr val="bg1"/>
                </a:solidFill>
              </a:rPr>
              <a:t> ex </a:t>
            </a:r>
            <a:r>
              <a:rPr lang="en-US" sz="2000" b="0" dirty="0" err="1">
                <a:solidFill>
                  <a:schemeClr val="bg1"/>
                </a:solidFill>
              </a:rPr>
              <a:t>ea</a:t>
            </a:r>
            <a:r>
              <a:rPr lang="en-US" sz="2000" b="0" dirty="0">
                <a:solidFill>
                  <a:schemeClr val="bg1"/>
                </a:solidFill>
              </a:rPr>
              <a:t> </a:t>
            </a:r>
            <a:r>
              <a:rPr lang="en-US" sz="2000" b="0" dirty="0" err="1">
                <a:solidFill>
                  <a:schemeClr val="bg1"/>
                </a:solidFill>
              </a:rPr>
              <a:t>commodo</a:t>
            </a:r>
            <a:r>
              <a:rPr lang="en-US" sz="2000" b="0" dirty="0">
                <a:solidFill>
                  <a:schemeClr val="bg1"/>
                </a:solidFill>
              </a:rPr>
              <a:t> </a:t>
            </a:r>
            <a:r>
              <a:rPr lang="en-US" sz="2000" b="0" dirty="0" err="1">
                <a:solidFill>
                  <a:schemeClr val="bg1"/>
                </a:solidFill>
              </a:rPr>
              <a:t>consequat</a:t>
            </a:r>
            <a:r>
              <a:rPr lang="en-US" sz="2000" b="0" dirty="0">
                <a:solidFill>
                  <a:schemeClr val="bg1"/>
                </a:solidFill>
              </a:rPr>
              <a:t>. Duis </a:t>
            </a:r>
            <a:r>
              <a:rPr lang="en-US" sz="2000" b="0" dirty="0" err="1">
                <a:solidFill>
                  <a:schemeClr val="bg1"/>
                </a:solidFill>
              </a:rPr>
              <a:t>aute</a:t>
            </a:r>
            <a:r>
              <a:rPr lang="en-US" sz="2000" b="0" dirty="0">
                <a:solidFill>
                  <a:schemeClr val="bg1"/>
                </a:solidFill>
              </a:rPr>
              <a:t> </a:t>
            </a:r>
            <a:r>
              <a:rPr lang="en-US" sz="2000" b="0" dirty="0" err="1">
                <a:solidFill>
                  <a:schemeClr val="bg1"/>
                </a:solidFill>
              </a:rPr>
              <a:t>irure</a:t>
            </a:r>
            <a:r>
              <a:rPr lang="en-US" sz="2000" b="0" dirty="0">
                <a:solidFill>
                  <a:schemeClr val="bg1"/>
                </a:solidFill>
              </a:rPr>
              <a:t> dolor in </a:t>
            </a:r>
            <a:r>
              <a:rPr lang="en-US" sz="2000" b="0" dirty="0" err="1">
                <a:solidFill>
                  <a:schemeClr val="bg1"/>
                </a:solidFill>
              </a:rPr>
              <a:t>reprehenderit</a:t>
            </a:r>
            <a:r>
              <a:rPr lang="en-US" sz="2000" b="0" dirty="0">
                <a:solidFill>
                  <a:schemeClr val="bg1"/>
                </a:solidFill>
              </a:rPr>
              <a:t> in </a:t>
            </a:r>
            <a:r>
              <a:rPr lang="en-US" sz="2000" b="0" dirty="0" err="1">
                <a:solidFill>
                  <a:schemeClr val="bg1"/>
                </a:solidFill>
              </a:rPr>
              <a:t>voluptate</a:t>
            </a:r>
            <a:r>
              <a:rPr lang="en-US" sz="2000" b="0" dirty="0">
                <a:solidFill>
                  <a:schemeClr val="bg1"/>
                </a:solidFill>
              </a:rPr>
              <a:t> </a:t>
            </a:r>
            <a:r>
              <a:rPr lang="en-US" sz="2000" b="0" dirty="0" err="1">
                <a:solidFill>
                  <a:schemeClr val="bg1"/>
                </a:solidFill>
              </a:rPr>
              <a:t>velit</a:t>
            </a:r>
            <a:r>
              <a:rPr lang="en-US" sz="2000" b="0" dirty="0">
                <a:solidFill>
                  <a:schemeClr val="bg1"/>
                </a:solidFill>
              </a:rPr>
              <a:t> </a:t>
            </a:r>
            <a:r>
              <a:rPr lang="en-US" sz="2000" b="0" dirty="0" err="1">
                <a:solidFill>
                  <a:schemeClr val="bg1"/>
                </a:solidFill>
              </a:rPr>
              <a:t>esse</a:t>
            </a:r>
            <a:r>
              <a:rPr lang="en-US" sz="2000" b="0" dirty="0">
                <a:solidFill>
                  <a:schemeClr val="bg1"/>
                </a:solidFill>
              </a:rPr>
              <a:t> </a:t>
            </a:r>
            <a:r>
              <a:rPr lang="en-US" sz="2000" b="0" dirty="0" err="1">
                <a:solidFill>
                  <a:schemeClr val="bg1"/>
                </a:solidFill>
              </a:rPr>
              <a:t>cillum</a:t>
            </a:r>
            <a:r>
              <a:rPr lang="en-US" sz="2000" b="0" dirty="0">
                <a:solidFill>
                  <a:schemeClr val="bg1"/>
                </a:solidFill>
              </a:rPr>
              <a:t> dolore </a:t>
            </a:r>
            <a:r>
              <a:rPr lang="en-US" sz="2000" b="0" dirty="0" err="1">
                <a:solidFill>
                  <a:schemeClr val="bg1"/>
                </a:solidFill>
              </a:rPr>
              <a:t>eu</a:t>
            </a:r>
            <a:r>
              <a:rPr lang="en-US" sz="2000" b="0" dirty="0">
                <a:solidFill>
                  <a:schemeClr val="bg1"/>
                </a:solidFill>
              </a:rPr>
              <a:t> </a:t>
            </a:r>
            <a:r>
              <a:rPr lang="en-US" sz="2000" b="0" dirty="0" err="1">
                <a:solidFill>
                  <a:schemeClr val="bg1"/>
                </a:solidFill>
              </a:rPr>
              <a:t>fugiat</a:t>
            </a:r>
            <a:r>
              <a:rPr lang="en-US" sz="2000" b="0" dirty="0">
                <a:solidFill>
                  <a:schemeClr val="bg1"/>
                </a:solidFill>
              </a:rPr>
              <a:t> </a:t>
            </a:r>
            <a:r>
              <a:rPr lang="en-US" sz="2000" b="0" dirty="0" err="1">
                <a:solidFill>
                  <a:schemeClr val="bg1"/>
                </a:solidFill>
              </a:rPr>
              <a:t>nulla</a:t>
            </a:r>
            <a:r>
              <a:rPr lang="en-US" sz="2000" b="0" dirty="0">
                <a:solidFill>
                  <a:schemeClr val="bg1"/>
                </a:solidFill>
              </a:rPr>
              <a:t> </a:t>
            </a:r>
            <a:r>
              <a:rPr lang="en-US" sz="2000" b="0" dirty="0" err="1">
                <a:solidFill>
                  <a:schemeClr val="bg1"/>
                </a:solidFill>
              </a:rPr>
              <a:t>pariatur</a:t>
            </a:r>
            <a:r>
              <a:rPr lang="en-US" sz="2000" b="0" dirty="0">
                <a:solidFill>
                  <a:schemeClr val="bg1"/>
                </a:solidFill>
              </a:rPr>
              <a:t>. </a:t>
            </a:r>
            <a:r>
              <a:rPr lang="en-US" sz="2000" b="0" dirty="0" err="1">
                <a:solidFill>
                  <a:schemeClr val="bg1"/>
                </a:solidFill>
              </a:rPr>
              <a:t>Excepteur</a:t>
            </a:r>
            <a:r>
              <a:rPr lang="en-US" sz="2000" b="0" dirty="0">
                <a:solidFill>
                  <a:schemeClr val="bg1"/>
                </a:solidFill>
              </a:rPr>
              <a:t> </a:t>
            </a:r>
            <a:r>
              <a:rPr lang="en-US" sz="2000" b="0" dirty="0" err="1">
                <a:solidFill>
                  <a:schemeClr val="bg1"/>
                </a:solidFill>
              </a:rPr>
              <a:t>sint</a:t>
            </a:r>
            <a:r>
              <a:rPr lang="en-US" sz="2000" b="0" dirty="0">
                <a:solidFill>
                  <a:schemeClr val="bg1"/>
                </a:solidFill>
              </a:rPr>
              <a:t> </a:t>
            </a:r>
            <a:r>
              <a:rPr lang="en-US" sz="2000" b="0" dirty="0" err="1">
                <a:solidFill>
                  <a:schemeClr val="bg1"/>
                </a:solidFill>
              </a:rPr>
              <a:t>occaecat</a:t>
            </a:r>
            <a:r>
              <a:rPr lang="en-US" sz="2000" b="0" dirty="0">
                <a:solidFill>
                  <a:schemeClr val="bg1"/>
                </a:solidFill>
              </a:rPr>
              <a:t> </a:t>
            </a:r>
            <a:r>
              <a:rPr lang="en-US" sz="2000" b="0" dirty="0" err="1">
                <a:solidFill>
                  <a:schemeClr val="bg1"/>
                </a:solidFill>
              </a:rPr>
              <a:t>cupidatat</a:t>
            </a:r>
            <a:r>
              <a:rPr lang="en-US" sz="2000" b="0" dirty="0">
                <a:solidFill>
                  <a:schemeClr val="bg1"/>
                </a:solidFill>
              </a:rPr>
              <a:t> non </a:t>
            </a:r>
            <a:r>
              <a:rPr lang="en-US" sz="2000" b="0" dirty="0" err="1">
                <a:solidFill>
                  <a:schemeClr val="bg1"/>
                </a:solidFill>
              </a:rPr>
              <a:t>proident</a:t>
            </a:r>
            <a:r>
              <a:rPr lang="en-US" sz="2000" b="0" dirty="0">
                <a:solidFill>
                  <a:schemeClr val="bg1"/>
                </a:solidFill>
              </a:rPr>
              <a:t>, sunt in culpa qui </a:t>
            </a:r>
            <a:r>
              <a:rPr lang="en-US" sz="2000" b="0" dirty="0" err="1">
                <a:solidFill>
                  <a:schemeClr val="bg1"/>
                </a:solidFill>
              </a:rPr>
              <a:t>officia</a:t>
            </a:r>
            <a:r>
              <a:rPr lang="en-US" sz="2000" b="0" dirty="0">
                <a:solidFill>
                  <a:schemeClr val="bg1"/>
                </a:solidFill>
              </a:rPr>
              <a:t> </a:t>
            </a:r>
            <a:r>
              <a:rPr lang="en-US" sz="2000" b="0" dirty="0" err="1">
                <a:solidFill>
                  <a:schemeClr val="bg1"/>
                </a:solidFill>
              </a:rPr>
              <a:t>deserunt</a:t>
            </a:r>
            <a:r>
              <a:rPr lang="en-US" sz="2000" b="0" dirty="0">
                <a:solidFill>
                  <a:schemeClr val="bg1"/>
                </a:solidFill>
              </a:rPr>
              <a:t> </a:t>
            </a:r>
            <a:r>
              <a:rPr lang="en-US" sz="2000" b="0" dirty="0" err="1">
                <a:solidFill>
                  <a:schemeClr val="bg1"/>
                </a:solidFill>
              </a:rPr>
              <a:t>mollit</a:t>
            </a:r>
            <a:r>
              <a:rPr lang="en-US" sz="2000" b="0" dirty="0">
                <a:solidFill>
                  <a:schemeClr val="bg1"/>
                </a:solidFill>
              </a:rPr>
              <a:t> </a:t>
            </a:r>
            <a:r>
              <a:rPr lang="en-US" sz="2000" b="0" dirty="0" err="1">
                <a:solidFill>
                  <a:schemeClr val="bg1"/>
                </a:solidFill>
              </a:rPr>
              <a:t>anim</a:t>
            </a:r>
            <a:r>
              <a:rPr lang="en-US" sz="2000" b="0" dirty="0">
                <a:solidFill>
                  <a:schemeClr val="bg1"/>
                </a:solidFill>
              </a:rPr>
              <a:t> id </a:t>
            </a:r>
            <a:r>
              <a:rPr lang="en-US" sz="2000" b="0" dirty="0" err="1">
                <a:solidFill>
                  <a:schemeClr val="bg1"/>
                </a:solidFill>
              </a:rPr>
              <a:t>est</a:t>
            </a:r>
            <a:r>
              <a:rPr lang="en-US" sz="2000" b="0" dirty="0">
                <a:solidFill>
                  <a:schemeClr val="bg1"/>
                </a:solidFill>
              </a:rPr>
              <a:t> </a:t>
            </a:r>
            <a:r>
              <a:rPr lang="en-US" sz="2000" b="0" dirty="0" err="1">
                <a:solidFill>
                  <a:schemeClr val="bg1"/>
                </a:solidFill>
              </a:rPr>
              <a:t>laborum</a:t>
            </a:r>
            <a:endParaRPr lang="en-US" sz="2000" b="0" dirty="0">
              <a:solidFill>
                <a:schemeClr val="bg1"/>
              </a:solidFill>
            </a:endParaRPr>
          </a:p>
        </p:txBody>
      </p:sp>
      <p:sp>
        <p:nvSpPr>
          <p:cNvPr id="2" name="Slide Number Placeholder 5">
            <a:extLst>
              <a:ext uri="{FF2B5EF4-FFF2-40B4-BE49-F238E27FC236}">
                <a16:creationId xmlns:a16="http://schemas.microsoft.com/office/drawing/2014/main" id="{0EB95BE9-092E-514A-15D9-6757E61173AE}"/>
              </a:ext>
            </a:extLst>
          </p:cNvPr>
          <p:cNvSpPr>
            <a:spLocks noGrp="1"/>
          </p:cNvSpPr>
          <p:nvPr>
            <p:ph type="sldNum" sz="quarter" idx="10"/>
          </p:nvPr>
        </p:nvSpPr>
        <p:spPr>
          <a:xfrm>
            <a:off x="11685966" y="6499581"/>
            <a:ext cx="125034" cy="123111"/>
          </a:xfrm>
          <a:prstGeom prst="rect">
            <a:avLst/>
          </a:prstGeom>
        </p:spPr>
        <p:txBody>
          <a:bodyPr vert="horz" wrap="none" lIns="0" tIns="0" rIns="0" bIns="0" rtlCol="0" anchor="ctr">
            <a:noAutofit/>
          </a:bodyPr>
          <a:lstStyle>
            <a:lvl1pPr algn="r">
              <a:defRPr sz="800">
                <a:solidFill>
                  <a:schemeClr val="bg1"/>
                </a:solidFill>
              </a:defRPr>
            </a:lvl1pPr>
          </a:lstStyle>
          <a:p>
            <a:fld id="{FFA57618-8A3F-4BF2-AF0B-76D53F417244}" type="slidenum">
              <a:rPr lang="en-US" smtClean="0"/>
              <a:pPr/>
              <a:t>‹#›</a:t>
            </a:fld>
            <a:endParaRPr lang="en-US" dirty="0"/>
          </a:p>
        </p:txBody>
      </p:sp>
      <p:pic>
        <p:nvPicPr>
          <p:cNvPr id="3" name="Google Shape;340;p43">
            <a:extLst>
              <a:ext uri="{FF2B5EF4-FFF2-40B4-BE49-F238E27FC236}">
                <a16:creationId xmlns:a16="http://schemas.microsoft.com/office/drawing/2014/main" id="{985A8981-2485-B686-6F49-D9AB6772BCB5}"/>
              </a:ext>
            </a:extLst>
          </p:cNvPr>
          <p:cNvPicPr preferRelativeResize="0"/>
          <p:nvPr userDrawn="1"/>
        </p:nvPicPr>
        <p:blipFill>
          <a:blip r:embed="rId6">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19125599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1455399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B76587A8-FFAE-B4C0-C53F-82D1D8922F11}"/>
              </a:ext>
            </a:extLst>
          </p:cNvPr>
          <p:cNvSpPr/>
          <p:nvPr userDrawn="1"/>
        </p:nvSpPr>
        <p:spPr>
          <a:xfrm>
            <a:off x="8586439" y="0"/>
            <a:ext cx="3605561"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solidFill>
                  <a:schemeClr val="bg1"/>
                </a:solidFill>
              </a:rPr>
              <a:pPr/>
              <a:t>‹#›</a:t>
            </a:fld>
            <a:endParaRPr lang="en-US" dirty="0">
              <a:solidFill>
                <a:schemeClr val="bg1"/>
              </a:solidFill>
            </a:endParaRPr>
          </a:p>
        </p:txBody>
      </p:sp>
      <p:sp>
        <p:nvSpPr>
          <p:cNvPr id="13" name="Rectangle 12">
            <a:extLst>
              <a:ext uri="{FF2B5EF4-FFF2-40B4-BE49-F238E27FC236}">
                <a16:creationId xmlns:a16="http://schemas.microsoft.com/office/drawing/2014/main" id="{1A741400-2A3B-2A1C-99EE-D292F8EC8F17}"/>
              </a:ext>
            </a:extLst>
          </p:cNvPr>
          <p:cNvSpPr/>
          <p:nvPr userDrawn="1"/>
        </p:nvSpPr>
        <p:spPr>
          <a:xfrm>
            <a:off x="0" y="0"/>
            <a:ext cx="85979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9" name="Content Placeholder 18">
            <a:extLst>
              <a:ext uri="{FF2B5EF4-FFF2-40B4-BE49-F238E27FC236}">
                <a16:creationId xmlns:a16="http://schemas.microsoft.com/office/drawing/2014/main" id="{A02EE681-5C5B-B8F9-F559-A44ADA532D6F}"/>
              </a:ext>
            </a:extLst>
          </p:cNvPr>
          <p:cNvSpPr>
            <a:spLocks noGrp="1"/>
          </p:cNvSpPr>
          <p:nvPr userDrawn="1">
            <p:ph sz="quarter" idx="13" hasCustomPrompt="1"/>
          </p:nvPr>
        </p:nvSpPr>
        <p:spPr>
          <a:xfrm>
            <a:off x="322848" y="2020908"/>
            <a:ext cx="6154152" cy="3349584"/>
          </a:xfrm>
        </p:spPr>
        <p:txBody>
          <a:bodyPr/>
          <a:lstStyle>
            <a:lvl1pPr rtl="0">
              <a:spcAft>
                <a:spcPts val="600"/>
              </a:spcAft>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endParaRPr lang="en-US" dirty="0"/>
          </a:p>
        </p:txBody>
      </p:sp>
      <p:sp>
        <p:nvSpPr>
          <p:cNvPr id="20" name="Title 1">
            <a:extLst>
              <a:ext uri="{FF2B5EF4-FFF2-40B4-BE49-F238E27FC236}">
                <a16:creationId xmlns:a16="http://schemas.microsoft.com/office/drawing/2014/main" id="{ED9032B6-C698-CA37-8037-7E4634494C34}"/>
              </a:ext>
            </a:extLst>
          </p:cNvPr>
          <p:cNvSpPr>
            <a:spLocks noGrp="1"/>
          </p:cNvSpPr>
          <p:nvPr userDrawn="1">
            <p:ph type="title"/>
          </p:nvPr>
        </p:nvSpPr>
        <p:spPr>
          <a:xfrm>
            <a:off x="322848" y="365126"/>
            <a:ext cx="3602381" cy="886397"/>
          </a:xfrm>
        </p:spPr>
        <p:txBody>
          <a:bodyPr vert="horz"/>
          <a:lstStyle>
            <a:lvl1pPr rtl="0">
              <a:defRPr sz="3200" b="1">
                <a:solidFill>
                  <a:schemeClr val="tx2"/>
                </a:solidFill>
              </a:defRPr>
            </a:lvl1pPr>
          </a:lstStyle>
          <a:p>
            <a:r>
              <a:rPr lang="en-US" dirty="0"/>
              <a:t>Click to edit Master title style</a:t>
            </a:r>
            <a:endParaRPr lang="en-GB" dirty="0"/>
          </a:p>
        </p:txBody>
      </p:sp>
      <p:grpSp>
        <p:nvGrpSpPr>
          <p:cNvPr id="10" name="Group 9">
            <a:extLst>
              <a:ext uri="{FF2B5EF4-FFF2-40B4-BE49-F238E27FC236}">
                <a16:creationId xmlns:a16="http://schemas.microsoft.com/office/drawing/2014/main" id="{B72D2FD7-DF8A-EA6C-47F1-989EDCA090C2}"/>
              </a:ext>
            </a:extLst>
          </p:cNvPr>
          <p:cNvGrpSpPr/>
          <p:nvPr userDrawn="1"/>
        </p:nvGrpSpPr>
        <p:grpSpPr>
          <a:xfrm>
            <a:off x="7030535" y="438150"/>
            <a:ext cx="3144547" cy="5981700"/>
            <a:chOff x="4960885" y="114300"/>
            <a:chExt cx="3525097" cy="6705600"/>
          </a:xfrm>
        </p:grpSpPr>
        <p:sp>
          <p:nvSpPr>
            <p:cNvPr id="8" name="Rectangle: Rounded Corners 7">
              <a:extLst>
                <a:ext uri="{FF2B5EF4-FFF2-40B4-BE49-F238E27FC236}">
                  <a16:creationId xmlns:a16="http://schemas.microsoft.com/office/drawing/2014/main" id="{E0B231A7-C7F7-CC00-4997-20BF4487A522}"/>
                </a:ext>
              </a:extLst>
            </p:cNvPr>
            <p:cNvSpPr/>
            <p:nvPr userDrawn="1"/>
          </p:nvSpPr>
          <p:spPr>
            <a:xfrm>
              <a:off x="4960885" y="114300"/>
              <a:ext cx="3525097" cy="6705600"/>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16" name="Picture 15" descr="A person walking on a hill&#10;&#10;Description automatically generated">
              <a:extLst>
                <a:ext uri="{FF2B5EF4-FFF2-40B4-BE49-F238E27FC236}">
                  <a16:creationId xmlns:a16="http://schemas.microsoft.com/office/drawing/2014/main" id="{45F4B5A8-D234-38B1-893B-1CDCD11D739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7561" r="39568"/>
            <a:stretch/>
          </p:blipFill>
          <p:spPr>
            <a:xfrm>
              <a:off x="5085133" y="228600"/>
              <a:ext cx="3276600" cy="6477000"/>
            </a:xfrm>
            <a:prstGeom prst="roundRect">
              <a:avLst>
                <a:gd name="adj" fmla="val 7361"/>
              </a:avLst>
            </a:prstGeom>
          </p:spPr>
        </p:pic>
      </p:grpSp>
      <p:pic>
        <p:nvPicPr>
          <p:cNvPr id="5" name="Google Shape;340;p43">
            <a:extLst>
              <a:ext uri="{FF2B5EF4-FFF2-40B4-BE49-F238E27FC236}">
                <a16:creationId xmlns:a16="http://schemas.microsoft.com/office/drawing/2014/main" id="{1A2F0385-1642-E7A0-3B9A-79E0D22E18B4}"/>
              </a:ext>
            </a:extLst>
          </p:cNvPr>
          <p:cNvPicPr preferRelativeResize="0"/>
          <p:nvPr userDrawn="1"/>
        </p:nvPicPr>
        <p:blipFill>
          <a:blip r:embed="rId6">
            <a:alphaModFix/>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6101436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2516361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Rectangle 22">
            <a:extLst>
              <a:ext uri="{FF2B5EF4-FFF2-40B4-BE49-F238E27FC236}">
                <a16:creationId xmlns:a16="http://schemas.microsoft.com/office/drawing/2014/main" id="{8CCB8079-93BF-CDB9-BEC4-CB73FF496B88}"/>
              </a:ext>
            </a:extLst>
          </p:cNvPr>
          <p:cNvSpPr/>
          <p:nvPr userDrawn="1"/>
        </p:nvSpPr>
        <p:spPr>
          <a:xfrm>
            <a:off x="1" y="4164226"/>
            <a:ext cx="12192000" cy="2693773"/>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19" name="Content Placeholder 18">
            <a:extLst>
              <a:ext uri="{FF2B5EF4-FFF2-40B4-BE49-F238E27FC236}">
                <a16:creationId xmlns:a16="http://schemas.microsoft.com/office/drawing/2014/main" id="{A02EE681-5C5B-B8F9-F559-A44ADA532D6F}"/>
              </a:ext>
            </a:extLst>
          </p:cNvPr>
          <p:cNvSpPr>
            <a:spLocks noGrp="1"/>
          </p:cNvSpPr>
          <p:nvPr>
            <p:ph sz="quarter" idx="13" hasCustomPrompt="1"/>
          </p:nvPr>
        </p:nvSpPr>
        <p:spPr>
          <a:xfrm>
            <a:off x="322847" y="1238215"/>
            <a:ext cx="11185211" cy="590586"/>
          </a:xfrm>
        </p:spPr>
        <p:txBody>
          <a:bodyPr>
            <a:normAutofit/>
          </a:bodyPr>
          <a:lstStyle>
            <a:lvl1pPr rtl="0">
              <a:spcAft>
                <a:spcPts val="600"/>
              </a:spcAft>
              <a:defRPr sz="12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20" name="Title 1">
            <a:extLst>
              <a:ext uri="{FF2B5EF4-FFF2-40B4-BE49-F238E27FC236}">
                <a16:creationId xmlns:a16="http://schemas.microsoft.com/office/drawing/2014/main" id="{ED9032B6-C698-CA37-8037-7E4634494C34}"/>
              </a:ext>
            </a:extLst>
          </p:cNvPr>
          <p:cNvSpPr>
            <a:spLocks noGrp="1"/>
          </p:cNvSpPr>
          <p:nvPr>
            <p:ph type="title"/>
          </p:nvPr>
        </p:nvSpPr>
        <p:spPr>
          <a:xfrm>
            <a:off x="322848" y="365126"/>
            <a:ext cx="11185211" cy="443198"/>
          </a:xfrm>
        </p:spPr>
        <p:txBody>
          <a:bodyPr vert="horz"/>
          <a:lstStyle>
            <a:lvl1pPr rtl="0">
              <a:defRPr sz="3200" b="1">
                <a:solidFill>
                  <a:schemeClr val="accent1"/>
                </a:solidFill>
              </a:defRPr>
            </a:lvl1pPr>
          </a:lstStyle>
          <a:p>
            <a:r>
              <a:rPr lang="en-US"/>
              <a:t>Click to edit Master title style</a:t>
            </a:r>
            <a:endParaRPr lang="en-GB" dirty="0"/>
          </a:p>
        </p:txBody>
      </p:sp>
      <p:sp>
        <p:nvSpPr>
          <p:cNvPr id="5" name="Rectangle: Rounded Corners 4">
            <a:extLst>
              <a:ext uri="{FF2B5EF4-FFF2-40B4-BE49-F238E27FC236}">
                <a16:creationId xmlns:a16="http://schemas.microsoft.com/office/drawing/2014/main" id="{5FDDC8ED-B9A8-20A3-72AC-2EC40168D198}"/>
              </a:ext>
            </a:extLst>
          </p:cNvPr>
          <p:cNvSpPr/>
          <p:nvPr userDrawn="1"/>
        </p:nvSpPr>
        <p:spPr>
          <a:xfrm>
            <a:off x="414453" y="2099217"/>
            <a:ext cx="3581400" cy="4181707"/>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6" name="Rectangle: Rounded Corners 5">
            <a:extLst>
              <a:ext uri="{FF2B5EF4-FFF2-40B4-BE49-F238E27FC236}">
                <a16:creationId xmlns:a16="http://schemas.microsoft.com/office/drawing/2014/main" id="{24478CE0-5622-3F3B-0029-40CD6163A03A}"/>
              </a:ext>
            </a:extLst>
          </p:cNvPr>
          <p:cNvSpPr/>
          <p:nvPr userDrawn="1"/>
        </p:nvSpPr>
        <p:spPr>
          <a:xfrm>
            <a:off x="4224453" y="2099217"/>
            <a:ext cx="3581400" cy="4181707"/>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Rectangle: Rounded Corners 6">
            <a:extLst>
              <a:ext uri="{FF2B5EF4-FFF2-40B4-BE49-F238E27FC236}">
                <a16:creationId xmlns:a16="http://schemas.microsoft.com/office/drawing/2014/main" id="{FF66D517-3C30-657C-6506-58B710D9EBE6}"/>
              </a:ext>
            </a:extLst>
          </p:cNvPr>
          <p:cNvSpPr/>
          <p:nvPr userDrawn="1"/>
        </p:nvSpPr>
        <p:spPr>
          <a:xfrm>
            <a:off x="8034453" y="2099217"/>
            <a:ext cx="3581400" cy="4181707"/>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indoor, person, table&#10;&#10;Description automatically generated">
            <a:extLst>
              <a:ext uri="{FF2B5EF4-FFF2-40B4-BE49-F238E27FC236}">
                <a16:creationId xmlns:a16="http://schemas.microsoft.com/office/drawing/2014/main" id="{3CF43D8E-2FC9-CCEC-6F0D-BC7B1A363DAF}"/>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8219" b="10053"/>
          <a:stretch/>
        </p:blipFill>
        <p:spPr>
          <a:xfrm>
            <a:off x="425449" y="2101075"/>
            <a:ext cx="3560243" cy="1983058"/>
          </a:xfrm>
          <a:prstGeom prst="round2SameRect">
            <a:avLst/>
          </a:prstGeom>
        </p:spPr>
      </p:pic>
      <p:pic>
        <p:nvPicPr>
          <p:cNvPr id="16" name="Picture 15" descr="A person walking on a hill&#10;&#10;Description automatically generated">
            <a:extLst>
              <a:ext uri="{FF2B5EF4-FFF2-40B4-BE49-F238E27FC236}">
                <a16:creationId xmlns:a16="http://schemas.microsoft.com/office/drawing/2014/main" id="{45F4B5A8-D234-38B1-893B-1CDCD11D739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3258" t="27325" r="17114" b="3591"/>
          <a:stretch/>
        </p:blipFill>
        <p:spPr>
          <a:xfrm>
            <a:off x="8044017" y="2101075"/>
            <a:ext cx="3561676" cy="1977707"/>
          </a:xfrm>
          <a:prstGeom prst="round2SameRect">
            <a:avLst/>
          </a:prstGeom>
        </p:spPr>
      </p:pic>
      <p:pic>
        <p:nvPicPr>
          <p:cNvPr id="14" name="Picture 13">
            <a:extLst>
              <a:ext uri="{FF2B5EF4-FFF2-40B4-BE49-F238E27FC236}">
                <a16:creationId xmlns:a16="http://schemas.microsoft.com/office/drawing/2014/main" id="{D2D45A1A-9D2F-5DA8-A58A-EA33C8FB028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9743" b="36632"/>
          <a:stretch/>
        </p:blipFill>
        <p:spPr>
          <a:xfrm>
            <a:off x="4226041" y="2101075"/>
            <a:ext cx="3569652" cy="1982786"/>
          </a:xfrm>
          <a:prstGeom prst="round2SameRect">
            <a:avLst/>
          </a:prstGeom>
        </p:spPr>
      </p:pic>
      <p:sp>
        <p:nvSpPr>
          <p:cNvPr id="13" name="Content Placeholder 18">
            <a:extLst>
              <a:ext uri="{FF2B5EF4-FFF2-40B4-BE49-F238E27FC236}">
                <a16:creationId xmlns:a16="http://schemas.microsoft.com/office/drawing/2014/main" id="{A63C180B-22B6-DD37-0081-121C3F3A0159}"/>
              </a:ext>
            </a:extLst>
          </p:cNvPr>
          <p:cNvSpPr>
            <a:spLocks noGrp="1"/>
          </p:cNvSpPr>
          <p:nvPr userDrawn="1">
            <p:ph sz="quarter" idx="14" hasCustomPrompt="1"/>
          </p:nvPr>
        </p:nvSpPr>
        <p:spPr>
          <a:xfrm>
            <a:off x="1312787" y="4684443"/>
            <a:ext cx="1784732" cy="548268"/>
          </a:xfrm>
        </p:spPr>
        <p:txBody>
          <a:bodyPr>
            <a:normAutofit/>
          </a:bodyPr>
          <a:lstStyle>
            <a:lvl1pPr algn="ctr" rtl="0">
              <a:spcAft>
                <a:spcPts val="600"/>
              </a:spcAft>
              <a:defRPr sz="1200" b="1">
                <a:solidFill>
                  <a:schemeClr val="accent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15" name="Content Placeholder 18">
            <a:extLst>
              <a:ext uri="{FF2B5EF4-FFF2-40B4-BE49-F238E27FC236}">
                <a16:creationId xmlns:a16="http://schemas.microsoft.com/office/drawing/2014/main" id="{6BB18743-CB0F-1639-F9A5-943EF1F54FF0}"/>
              </a:ext>
            </a:extLst>
          </p:cNvPr>
          <p:cNvSpPr>
            <a:spLocks noGrp="1"/>
          </p:cNvSpPr>
          <p:nvPr userDrawn="1">
            <p:ph sz="quarter" idx="15" hasCustomPrompt="1"/>
          </p:nvPr>
        </p:nvSpPr>
        <p:spPr>
          <a:xfrm>
            <a:off x="5124375" y="4684443"/>
            <a:ext cx="1784732" cy="548268"/>
          </a:xfrm>
        </p:spPr>
        <p:txBody>
          <a:bodyPr>
            <a:normAutofit/>
          </a:bodyPr>
          <a:lstStyle>
            <a:lvl1pPr algn="ctr" rtl="0">
              <a:spcAft>
                <a:spcPts val="600"/>
              </a:spcAft>
              <a:defRPr sz="1200" b="1">
                <a:solidFill>
                  <a:schemeClr val="accent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17" name="Content Placeholder 18">
            <a:extLst>
              <a:ext uri="{FF2B5EF4-FFF2-40B4-BE49-F238E27FC236}">
                <a16:creationId xmlns:a16="http://schemas.microsoft.com/office/drawing/2014/main" id="{280992E1-3D1B-8435-67BD-AB4733C0DE4A}"/>
              </a:ext>
            </a:extLst>
          </p:cNvPr>
          <p:cNvSpPr>
            <a:spLocks noGrp="1"/>
          </p:cNvSpPr>
          <p:nvPr userDrawn="1">
            <p:ph sz="quarter" idx="16" hasCustomPrompt="1"/>
          </p:nvPr>
        </p:nvSpPr>
        <p:spPr>
          <a:xfrm>
            <a:off x="8942351" y="4684443"/>
            <a:ext cx="1784732" cy="548268"/>
          </a:xfrm>
        </p:spPr>
        <p:txBody>
          <a:bodyPr>
            <a:normAutofit/>
          </a:bodyPr>
          <a:lstStyle>
            <a:lvl1pPr algn="ctr" rtl="0">
              <a:spcAft>
                <a:spcPts val="600"/>
              </a:spcAft>
              <a:defRPr sz="1200" b="1">
                <a:solidFill>
                  <a:schemeClr val="accent1"/>
                </a:solidFill>
              </a:defRPr>
            </a:lvl1pPr>
          </a:lstStyle>
          <a:p>
            <a:pPr lvl="0"/>
            <a:r>
              <a:rPr lang="en-US" dirty="0"/>
              <a:t>Lorem ipsum dolor sit </a:t>
            </a:r>
            <a:r>
              <a:rPr lang="en-US" dirty="0" err="1"/>
              <a:t>amet</a:t>
            </a:r>
            <a:r>
              <a:rPr lang="en-US" dirty="0"/>
              <a:t>, </a:t>
            </a:r>
            <a:r>
              <a:rPr lang="en-US" dirty="0" err="1"/>
              <a:t>consectetur</a:t>
            </a:r>
            <a:endParaRPr lang="en-US" dirty="0"/>
          </a:p>
        </p:txBody>
      </p:sp>
      <p:pic>
        <p:nvPicPr>
          <p:cNvPr id="2" name="Google Shape;340;p43">
            <a:extLst>
              <a:ext uri="{FF2B5EF4-FFF2-40B4-BE49-F238E27FC236}">
                <a16:creationId xmlns:a16="http://schemas.microsoft.com/office/drawing/2014/main" id="{63DBB6B8-CE23-DE49-B530-875A1D75D594}"/>
              </a:ext>
            </a:extLst>
          </p:cNvPr>
          <p:cNvPicPr preferRelativeResize="0"/>
          <p:nvPr userDrawn="1"/>
        </p:nvPicPr>
        <p:blipFill>
          <a:blip r:embed="rId8">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9598751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1378752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20" name="Title 1">
            <a:extLst>
              <a:ext uri="{FF2B5EF4-FFF2-40B4-BE49-F238E27FC236}">
                <a16:creationId xmlns:a16="http://schemas.microsoft.com/office/drawing/2014/main" id="{ED9032B6-C698-CA37-8037-7E4634494C34}"/>
              </a:ext>
            </a:extLst>
          </p:cNvPr>
          <p:cNvSpPr>
            <a:spLocks noGrp="1"/>
          </p:cNvSpPr>
          <p:nvPr>
            <p:ph type="title"/>
          </p:nvPr>
        </p:nvSpPr>
        <p:spPr>
          <a:xfrm>
            <a:off x="322848" y="365126"/>
            <a:ext cx="11185211" cy="443198"/>
          </a:xfrm>
        </p:spPr>
        <p:txBody>
          <a:bodyPr vert="horz"/>
          <a:lstStyle>
            <a:lvl1pPr rtl="0">
              <a:defRPr sz="3200" b="1">
                <a:solidFill>
                  <a:schemeClr val="accent1"/>
                </a:solidFill>
              </a:defRPr>
            </a:lvl1pPr>
          </a:lstStyle>
          <a:p>
            <a:r>
              <a:rPr lang="en-US"/>
              <a:t>Click to edit Master title style</a:t>
            </a:r>
            <a:endParaRPr lang="en-GB" dirty="0"/>
          </a:p>
        </p:txBody>
      </p:sp>
      <p:sp>
        <p:nvSpPr>
          <p:cNvPr id="13" name="Content Placeholder 18">
            <a:extLst>
              <a:ext uri="{FF2B5EF4-FFF2-40B4-BE49-F238E27FC236}">
                <a16:creationId xmlns:a16="http://schemas.microsoft.com/office/drawing/2014/main" id="{A63C180B-22B6-DD37-0081-121C3F3A0159}"/>
              </a:ext>
            </a:extLst>
          </p:cNvPr>
          <p:cNvSpPr>
            <a:spLocks noGrp="1"/>
          </p:cNvSpPr>
          <p:nvPr>
            <p:ph sz="quarter" idx="14" hasCustomPrompt="1"/>
          </p:nvPr>
        </p:nvSpPr>
        <p:spPr>
          <a:xfrm>
            <a:off x="1192643" y="1492406"/>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12" name="Freeform 61">
            <a:extLst>
              <a:ext uri="{FF2B5EF4-FFF2-40B4-BE49-F238E27FC236}">
                <a16:creationId xmlns:a16="http://schemas.microsoft.com/office/drawing/2014/main" id="{4EA01B68-B9A7-2C18-0FB4-16D0858D3ED1}"/>
              </a:ext>
            </a:extLst>
          </p:cNvPr>
          <p:cNvSpPr>
            <a:spLocks noEditPoints="1"/>
          </p:cNvSpPr>
          <p:nvPr userDrawn="1"/>
        </p:nvSpPr>
        <p:spPr bwMode="auto">
          <a:xfrm>
            <a:off x="4279984" y="2872273"/>
            <a:ext cx="528130" cy="419203"/>
          </a:xfrm>
          <a:custGeom>
            <a:avLst/>
            <a:gdLst>
              <a:gd name="T0" fmla="*/ 160 w 160"/>
              <a:gd name="T1" fmla="*/ 84 h 127"/>
              <a:gd name="T2" fmla="*/ 136 w 160"/>
              <a:gd name="T3" fmla="*/ 4 h 127"/>
              <a:gd name="T4" fmla="*/ 129 w 160"/>
              <a:gd name="T5" fmla="*/ 0 h 127"/>
              <a:gd name="T6" fmla="*/ 30 w 160"/>
              <a:gd name="T7" fmla="*/ 0 h 127"/>
              <a:gd name="T8" fmla="*/ 24 w 160"/>
              <a:gd name="T9" fmla="*/ 4 h 127"/>
              <a:gd name="T10" fmla="*/ 0 w 160"/>
              <a:gd name="T11" fmla="*/ 84 h 127"/>
              <a:gd name="T12" fmla="*/ 0 w 160"/>
              <a:gd name="T13" fmla="*/ 87 h 127"/>
              <a:gd name="T14" fmla="*/ 0 w 160"/>
              <a:gd name="T15" fmla="*/ 115 h 127"/>
              <a:gd name="T16" fmla="*/ 13 w 160"/>
              <a:gd name="T17" fmla="*/ 127 h 127"/>
              <a:gd name="T18" fmla="*/ 147 w 160"/>
              <a:gd name="T19" fmla="*/ 127 h 127"/>
              <a:gd name="T20" fmla="*/ 160 w 160"/>
              <a:gd name="T21" fmla="*/ 115 h 127"/>
              <a:gd name="T22" fmla="*/ 160 w 160"/>
              <a:gd name="T23" fmla="*/ 87 h 127"/>
              <a:gd name="T24" fmla="*/ 160 w 160"/>
              <a:gd name="T25" fmla="*/ 84 h 127"/>
              <a:gd name="T26" fmla="*/ 29 w 160"/>
              <a:gd name="T27" fmla="*/ 8 h 127"/>
              <a:gd name="T28" fmla="*/ 30 w 160"/>
              <a:gd name="T29" fmla="*/ 6 h 127"/>
              <a:gd name="T30" fmla="*/ 129 w 160"/>
              <a:gd name="T31" fmla="*/ 6 h 127"/>
              <a:gd name="T32" fmla="*/ 131 w 160"/>
              <a:gd name="T33" fmla="*/ 8 h 127"/>
              <a:gd name="T34" fmla="*/ 150 w 160"/>
              <a:gd name="T35" fmla="*/ 76 h 127"/>
              <a:gd name="T36" fmla="*/ 147 w 160"/>
              <a:gd name="T37" fmla="*/ 76 h 127"/>
              <a:gd name="T38" fmla="*/ 13 w 160"/>
              <a:gd name="T39" fmla="*/ 76 h 127"/>
              <a:gd name="T40" fmla="*/ 9 w 160"/>
              <a:gd name="T41" fmla="*/ 76 h 127"/>
              <a:gd name="T42" fmla="*/ 29 w 160"/>
              <a:gd name="T43" fmla="*/ 8 h 127"/>
              <a:gd name="T44" fmla="*/ 29 w 160"/>
              <a:gd name="T45" fmla="*/ 8 h 127"/>
              <a:gd name="T46" fmla="*/ 153 w 160"/>
              <a:gd name="T47" fmla="*/ 115 h 127"/>
              <a:gd name="T48" fmla="*/ 147 w 160"/>
              <a:gd name="T49" fmla="*/ 121 h 127"/>
              <a:gd name="T50" fmla="*/ 13 w 160"/>
              <a:gd name="T51" fmla="*/ 121 h 127"/>
              <a:gd name="T52" fmla="*/ 6 w 160"/>
              <a:gd name="T53" fmla="*/ 115 h 127"/>
              <a:gd name="T54" fmla="*/ 6 w 160"/>
              <a:gd name="T55" fmla="*/ 99 h 127"/>
              <a:gd name="T56" fmla="*/ 6 w 160"/>
              <a:gd name="T57" fmla="*/ 89 h 127"/>
              <a:gd name="T58" fmla="*/ 13 w 160"/>
              <a:gd name="T59" fmla="*/ 83 h 127"/>
              <a:gd name="T60" fmla="*/ 147 w 160"/>
              <a:gd name="T61" fmla="*/ 83 h 127"/>
              <a:gd name="T62" fmla="*/ 153 w 160"/>
              <a:gd name="T63" fmla="*/ 89 h 127"/>
              <a:gd name="T64" fmla="*/ 153 w 160"/>
              <a:gd name="T65" fmla="*/ 100 h 127"/>
              <a:gd name="T66" fmla="*/ 153 w 160"/>
              <a:gd name="T67" fmla="*/ 115 h 127"/>
              <a:gd name="T68" fmla="*/ 153 w 160"/>
              <a:gd name="T69" fmla="*/ 115 h 127"/>
              <a:gd name="T70" fmla="*/ 32 w 160"/>
              <a:gd name="T71" fmla="*/ 102 h 127"/>
              <a:gd name="T72" fmla="*/ 25 w 160"/>
              <a:gd name="T73" fmla="*/ 108 h 127"/>
              <a:gd name="T74" fmla="*/ 19 w 160"/>
              <a:gd name="T75" fmla="*/ 102 h 127"/>
              <a:gd name="T76" fmla="*/ 25 w 160"/>
              <a:gd name="T77" fmla="*/ 95 h 127"/>
              <a:gd name="T78" fmla="*/ 32 w 160"/>
              <a:gd name="T79" fmla="*/ 102 h 127"/>
              <a:gd name="T80" fmla="*/ 51 w 160"/>
              <a:gd name="T81" fmla="*/ 102 h 127"/>
              <a:gd name="T82" fmla="*/ 45 w 160"/>
              <a:gd name="T83" fmla="*/ 108 h 127"/>
              <a:gd name="T84" fmla="*/ 38 w 160"/>
              <a:gd name="T85" fmla="*/ 102 h 127"/>
              <a:gd name="T86" fmla="*/ 45 w 160"/>
              <a:gd name="T87" fmla="*/ 95 h 127"/>
              <a:gd name="T88" fmla="*/ 51 w 160"/>
              <a:gd name="T89" fmla="*/ 102 h 127"/>
              <a:gd name="T90" fmla="*/ 70 w 160"/>
              <a:gd name="T91" fmla="*/ 102 h 127"/>
              <a:gd name="T92" fmla="*/ 64 w 160"/>
              <a:gd name="T93" fmla="*/ 108 h 127"/>
              <a:gd name="T94" fmla="*/ 57 w 160"/>
              <a:gd name="T95" fmla="*/ 102 h 127"/>
              <a:gd name="T96" fmla="*/ 64 w 160"/>
              <a:gd name="T97" fmla="*/ 95 h 127"/>
              <a:gd name="T98" fmla="*/ 70 w 160"/>
              <a:gd name="T99" fmla="*/ 102 h 127"/>
              <a:gd name="T100" fmla="*/ 83 w 160"/>
              <a:gd name="T101" fmla="*/ 95 h 127"/>
              <a:gd name="T102" fmla="*/ 141 w 160"/>
              <a:gd name="T103" fmla="*/ 95 h 127"/>
              <a:gd name="T104" fmla="*/ 141 w 160"/>
              <a:gd name="T105" fmla="*/ 102 h 127"/>
              <a:gd name="T106" fmla="*/ 83 w 160"/>
              <a:gd name="T107" fmla="*/ 102 h 127"/>
              <a:gd name="T108" fmla="*/ 83 w 160"/>
              <a:gd name="T109" fmla="*/ 95 h 127"/>
              <a:gd name="T110" fmla="*/ 83 w 160"/>
              <a:gd name="T111" fmla="*/ 9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27">
                <a:moveTo>
                  <a:pt x="160" y="84"/>
                </a:moveTo>
                <a:cubicBezTo>
                  <a:pt x="136" y="4"/>
                  <a:pt x="136" y="4"/>
                  <a:pt x="136" y="4"/>
                </a:cubicBezTo>
                <a:cubicBezTo>
                  <a:pt x="136" y="1"/>
                  <a:pt x="133" y="0"/>
                  <a:pt x="129" y="0"/>
                </a:cubicBezTo>
                <a:cubicBezTo>
                  <a:pt x="30" y="0"/>
                  <a:pt x="30" y="0"/>
                  <a:pt x="30" y="0"/>
                </a:cubicBezTo>
                <a:cubicBezTo>
                  <a:pt x="27" y="0"/>
                  <a:pt x="24" y="1"/>
                  <a:pt x="24" y="4"/>
                </a:cubicBezTo>
                <a:cubicBezTo>
                  <a:pt x="0" y="84"/>
                  <a:pt x="0" y="84"/>
                  <a:pt x="0" y="84"/>
                </a:cubicBezTo>
                <a:cubicBezTo>
                  <a:pt x="0" y="84"/>
                  <a:pt x="0" y="86"/>
                  <a:pt x="0" y="87"/>
                </a:cubicBezTo>
                <a:cubicBezTo>
                  <a:pt x="0" y="115"/>
                  <a:pt x="0" y="115"/>
                  <a:pt x="0" y="115"/>
                </a:cubicBezTo>
                <a:cubicBezTo>
                  <a:pt x="0" y="121"/>
                  <a:pt x="6" y="127"/>
                  <a:pt x="13" y="127"/>
                </a:cubicBezTo>
                <a:cubicBezTo>
                  <a:pt x="147" y="127"/>
                  <a:pt x="147" y="127"/>
                  <a:pt x="147" y="127"/>
                </a:cubicBezTo>
                <a:cubicBezTo>
                  <a:pt x="153" y="127"/>
                  <a:pt x="160" y="121"/>
                  <a:pt x="160" y="115"/>
                </a:cubicBezTo>
                <a:cubicBezTo>
                  <a:pt x="160" y="87"/>
                  <a:pt x="160" y="87"/>
                  <a:pt x="160" y="87"/>
                </a:cubicBezTo>
                <a:cubicBezTo>
                  <a:pt x="160" y="86"/>
                  <a:pt x="160" y="84"/>
                  <a:pt x="160" y="84"/>
                </a:cubicBezTo>
                <a:moveTo>
                  <a:pt x="29" y="8"/>
                </a:moveTo>
                <a:cubicBezTo>
                  <a:pt x="30" y="6"/>
                  <a:pt x="30" y="6"/>
                  <a:pt x="30" y="6"/>
                </a:cubicBezTo>
                <a:cubicBezTo>
                  <a:pt x="129" y="6"/>
                  <a:pt x="129" y="6"/>
                  <a:pt x="129" y="6"/>
                </a:cubicBezTo>
                <a:cubicBezTo>
                  <a:pt x="129" y="6"/>
                  <a:pt x="129" y="6"/>
                  <a:pt x="131" y="8"/>
                </a:cubicBezTo>
                <a:cubicBezTo>
                  <a:pt x="150" y="76"/>
                  <a:pt x="150" y="76"/>
                  <a:pt x="150" y="76"/>
                </a:cubicBezTo>
                <a:cubicBezTo>
                  <a:pt x="150" y="76"/>
                  <a:pt x="149" y="76"/>
                  <a:pt x="147" y="76"/>
                </a:cubicBezTo>
                <a:cubicBezTo>
                  <a:pt x="13" y="76"/>
                  <a:pt x="13" y="76"/>
                  <a:pt x="13" y="76"/>
                </a:cubicBezTo>
                <a:cubicBezTo>
                  <a:pt x="11" y="76"/>
                  <a:pt x="9" y="76"/>
                  <a:pt x="9" y="76"/>
                </a:cubicBezTo>
                <a:cubicBezTo>
                  <a:pt x="29" y="8"/>
                  <a:pt x="29" y="8"/>
                  <a:pt x="29" y="8"/>
                </a:cubicBezTo>
                <a:cubicBezTo>
                  <a:pt x="29" y="8"/>
                  <a:pt x="29" y="8"/>
                  <a:pt x="29" y="8"/>
                </a:cubicBezTo>
                <a:close/>
                <a:moveTo>
                  <a:pt x="153" y="115"/>
                </a:moveTo>
                <a:cubicBezTo>
                  <a:pt x="153" y="118"/>
                  <a:pt x="150" y="121"/>
                  <a:pt x="147" y="121"/>
                </a:cubicBezTo>
                <a:cubicBezTo>
                  <a:pt x="13" y="121"/>
                  <a:pt x="13" y="121"/>
                  <a:pt x="13" y="121"/>
                </a:cubicBezTo>
                <a:cubicBezTo>
                  <a:pt x="9" y="121"/>
                  <a:pt x="6" y="118"/>
                  <a:pt x="6" y="115"/>
                </a:cubicBezTo>
                <a:cubicBezTo>
                  <a:pt x="6" y="99"/>
                  <a:pt x="6" y="99"/>
                  <a:pt x="6" y="99"/>
                </a:cubicBezTo>
                <a:cubicBezTo>
                  <a:pt x="6" y="89"/>
                  <a:pt x="6" y="89"/>
                  <a:pt x="6" y="89"/>
                </a:cubicBezTo>
                <a:cubicBezTo>
                  <a:pt x="6" y="86"/>
                  <a:pt x="9" y="83"/>
                  <a:pt x="13" y="83"/>
                </a:cubicBezTo>
                <a:cubicBezTo>
                  <a:pt x="147" y="83"/>
                  <a:pt x="147" y="83"/>
                  <a:pt x="147" y="83"/>
                </a:cubicBezTo>
                <a:cubicBezTo>
                  <a:pt x="150" y="83"/>
                  <a:pt x="153" y="86"/>
                  <a:pt x="153" y="89"/>
                </a:cubicBezTo>
                <a:cubicBezTo>
                  <a:pt x="153" y="100"/>
                  <a:pt x="153" y="100"/>
                  <a:pt x="153" y="100"/>
                </a:cubicBezTo>
                <a:cubicBezTo>
                  <a:pt x="153" y="115"/>
                  <a:pt x="153" y="115"/>
                  <a:pt x="153" y="115"/>
                </a:cubicBezTo>
                <a:cubicBezTo>
                  <a:pt x="153" y="115"/>
                  <a:pt x="153" y="115"/>
                  <a:pt x="153" y="115"/>
                </a:cubicBezTo>
                <a:close/>
                <a:moveTo>
                  <a:pt x="32" y="102"/>
                </a:moveTo>
                <a:cubicBezTo>
                  <a:pt x="32" y="105"/>
                  <a:pt x="29" y="108"/>
                  <a:pt x="25" y="108"/>
                </a:cubicBezTo>
                <a:cubicBezTo>
                  <a:pt x="22" y="108"/>
                  <a:pt x="19" y="105"/>
                  <a:pt x="19" y="102"/>
                </a:cubicBezTo>
                <a:cubicBezTo>
                  <a:pt x="19" y="99"/>
                  <a:pt x="22" y="95"/>
                  <a:pt x="25" y="95"/>
                </a:cubicBezTo>
                <a:cubicBezTo>
                  <a:pt x="29" y="95"/>
                  <a:pt x="32" y="99"/>
                  <a:pt x="32" y="102"/>
                </a:cubicBezTo>
                <a:moveTo>
                  <a:pt x="51" y="102"/>
                </a:moveTo>
                <a:cubicBezTo>
                  <a:pt x="51" y="105"/>
                  <a:pt x="48" y="108"/>
                  <a:pt x="45" y="108"/>
                </a:cubicBezTo>
                <a:cubicBezTo>
                  <a:pt x="41" y="108"/>
                  <a:pt x="38" y="105"/>
                  <a:pt x="38" y="102"/>
                </a:cubicBezTo>
                <a:cubicBezTo>
                  <a:pt x="38" y="99"/>
                  <a:pt x="41" y="95"/>
                  <a:pt x="45" y="95"/>
                </a:cubicBezTo>
                <a:cubicBezTo>
                  <a:pt x="48" y="95"/>
                  <a:pt x="51" y="99"/>
                  <a:pt x="51" y="102"/>
                </a:cubicBezTo>
                <a:moveTo>
                  <a:pt x="70" y="102"/>
                </a:moveTo>
                <a:cubicBezTo>
                  <a:pt x="70" y="105"/>
                  <a:pt x="67" y="108"/>
                  <a:pt x="64" y="108"/>
                </a:cubicBezTo>
                <a:cubicBezTo>
                  <a:pt x="61" y="108"/>
                  <a:pt x="57" y="105"/>
                  <a:pt x="57" y="102"/>
                </a:cubicBezTo>
                <a:cubicBezTo>
                  <a:pt x="57" y="99"/>
                  <a:pt x="61" y="95"/>
                  <a:pt x="64" y="95"/>
                </a:cubicBezTo>
                <a:cubicBezTo>
                  <a:pt x="67" y="95"/>
                  <a:pt x="70" y="99"/>
                  <a:pt x="70" y="102"/>
                </a:cubicBezTo>
                <a:moveTo>
                  <a:pt x="83" y="95"/>
                </a:moveTo>
                <a:cubicBezTo>
                  <a:pt x="141" y="95"/>
                  <a:pt x="141" y="95"/>
                  <a:pt x="141" y="95"/>
                </a:cubicBezTo>
                <a:cubicBezTo>
                  <a:pt x="141" y="102"/>
                  <a:pt x="141" y="102"/>
                  <a:pt x="141" y="102"/>
                </a:cubicBezTo>
                <a:cubicBezTo>
                  <a:pt x="83" y="102"/>
                  <a:pt x="83" y="102"/>
                  <a:pt x="83" y="102"/>
                </a:cubicBezTo>
                <a:cubicBezTo>
                  <a:pt x="83" y="95"/>
                  <a:pt x="83" y="95"/>
                  <a:pt x="83" y="95"/>
                </a:cubicBezTo>
                <a:cubicBezTo>
                  <a:pt x="83" y="95"/>
                  <a:pt x="83" y="95"/>
                  <a:pt x="83" y="95"/>
                </a:cubicBezTo>
                <a:close/>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21" name="Freeform 74">
            <a:extLst>
              <a:ext uri="{FF2B5EF4-FFF2-40B4-BE49-F238E27FC236}">
                <a16:creationId xmlns:a16="http://schemas.microsoft.com/office/drawing/2014/main" id="{1AEE9A69-7CC5-A8AC-42E3-17A54012B0DB}"/>
              </a:ext>
            </a:extLst>
          </p:cNvPr>
          <p:cNvSpPr>
            <a:spLocks noEditPoints="1"/>
          </p:cNvSpPr>
          <p:nvPr userDrawn="1"/>
        </p:nvSpPr>
        <p:spPr bwMode="auto">
          <a:xfrm>
            <a:off x="4324545" y="5415195"/>
            <a:ext cx="439009" cy="528130"/>
          </a:xfrm>
          <a:custGeom>
            <a:avLst/>
            <a:gdLst>
              <a:gd name="T0" fmla="*/ 66 w 133"/>
              <a:gd name="T1" fmla="*/ 160 h 160"/>
              <a:gd name="T2" fmla="*/ 0 w 133"/>
              <a:gd name="T3" fmla="*/ 128 h 160"/>
              <a:gd name="T4" fmla="*/ 0 w 133"/>
              <a:gd name="T5" fmla="*/ 32 h 160"/>
              <a:gd name="T6" fmla="*/ 66 w 133"/>
              <a:gd name="T7" fmla="*/ 0 h 160"/>
              <a:gd name="T8" fmla="*/ 133 w 133"/>
              <a:gd name="T9" fmla="*/ 32 h 160"/>
              <a:gd name="T10" fmla="*/ 133 w 133"/>
              <a:gd name="T11" fmla="*/ 128 h 160"/>
              <a:gd name="T12" fmla="*/ 66 w 133"/>
              <a:gd name="T13" fmla="*/ 160 h 160"/>
              <a:gd name="T14" fmla="*/ 6 w 133"/>
              <a:gd name="T15" fmla="*/ 111 h 160"/>
              <a:gd name="T16" fmla="*/ 6 w 133"/>
              <a:gd name="T17" fmla="*/ 128 h 160"/>
              <a:gd name="T18" fmla="*/ 66 w 133"/>
              <a:gd name="T19" fmla="*/ 154 h 160"/>
              <a:gd name="T20" fmla="*/ 127 w 133"/>
              <a:gd name="T21" fmla="*/ 128 h 160"/>
              <a:gd name="T22" fmla="*/ 127 w 133"/>
              <a:gd name="T23" fmla="*/ 111 h 160"/>
              <a:gd name="T24" fmla="*/ 66 w 133"/>
              <a:gd name="T25" fmla="*/ 128 h 160"/>
              <a:gd name="T26" fmla="*/ 6 w 133"/>
              <a:gd name="T27" fmla="*/ 111 h 160"/>
              <a:gd name="T28" fmla="*/ 6 w 133"/>
              <a:gd name="T29" fmla="*/ 96 h 160"/>
              <a:gd name="T30" fmla="*/ 66 w 133"/>
              <a:gd name="T31" fmla="*/ 122 h 160"/>
              <a:gd name="T32" fmla="*/ 127 w 133"/>
              <a:gd name="T33" fmla="*/ 96 h 160"/>
              <a:gd name="T34" fmla="*/ 127 w 133"/>
              <a:gd name="T35" fmla="*/ 79 h 160"/>
              <a:gd name="T36" fmla="*/ 66 w 133"/>
              <a:gd name="T37" fmla="*/ 96 h 160"/>
              <a:gd name="T38" fmla="*/ 6 w 133"/>
              <a:gd name="T39" fmla="*/ 79 h 160"/>
              <a:gd name="T40" fmla="*/ 6 w 133"/>
              <a:gd name="T41" fmla="*/ 96 h 160"/>
              <a:gd name="T42" fmla="*/ 6 w 133"/>
              <a:gd name="T43" fmla="*/ 96 h 160"/>
              <a:gd name="T44" fmla="*/ 6 w 133"/>
              <a:gd name="T45" fmla="*/ 64 h 160"/>
              <a:gd name="T46" fmla="*/ 66 w 133"/>
              <a:gd name="T47" fmla="*/ 90 h 160"/>
              <a:gd name="T48" fmla="*/ 127 w 133"/>
              <a:gd name="T49" fmla="*/ 64 h 160"/>
              <a:gd name="T50" fmla="*/ 127 w 133"/>
              <a:gd name="T51" fmla="*/ 47 h 160"/>
              <a:gd name="T52" fmla="*/ 66 w 133"/>
              <a:gd name="T53" fmla="*/ 64 h 160"/>
              <a:gd name="T54" fmla="*/ 6 w 133"/>
              <a:gd name="T55" fmla="*/ 47 h 160"/>
              <a:gd name="T56" fmla="*/ 6 w 133"/>
              <a:gd name="T57" fmla="*/ 64 h 160"/>
              <a:gd name="T58" fmla="*/ 6 w 133"/>
              <a:gd name="T59" fmla="*/ 64 h 160"/>
              <a:gd name="T60" fmla="*/ 66 w 133"/>
              <a:gd name="T61" fmla="*/ 7 h 160"/>
              <a:gd name="T62" fmla="*/ 6 w 133"/>
              <a:gd name="T63" fmla="*/ 32 h 160"/>
              <a:gd name="T64" fmla="*/ 66 w 133"/>
              <a:gd name="T65" fmla="*/ 58 h 160"/>
              <a:gd name="T66" fmla="*/ 127 w 133"/>
              <a:gd name="T67" fmla="*/ 32 h 160"/>
              <a:gd name="T68" fmla="*/ 66 w 133"/>
              <a:gd name="T69" fmla="*/ 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160">
                <a:moveTo>
                  <a:pt x="66" y="160"/>
                </a:moveTo>
                <a:cubicBezTo>
                  <a:pt x="28" y="160"/>
                  <a:pt x="0" y="146"/>
                  <a:pt x="0" y="128"/>
                </a:cubicBezTo>
                <a:cubicBezTo>
                  <a:pt x="0" y="32"/>
                  <a:pt x="0" y="32"/>
                  <a:pt x="0" y="32"/>
                </a:cubicBezTo>
                <a:cubicBezTo>
                  <a:pt x="0" y="15"/>
                  <a:pt x="28" y="0"/>
                  <a:pt x="66" y="0"/>
                </a:cubicBezTo>
                <a:cubicBezTo>
                  <a:pt x="104" y="0"/>
                  <a:pt x="133" y="15"/>
                  <a:pt x="133" y="32"/>
                </a:cubicBezTo>
                <a:cubicBezTo>
                  <a:pt x="133" y="128"/>
                  <a:pt x="133" y="128"/>
                  <a:pt x="133" y="128"/>
                </a:cubicBezTo>
                <a:cubicBezTo>
                  <a:pt x="133" y="146"/>
                  <a:pt x="104" y="160"/>
                  <a:pt x="66" y="160"/>
                </a:cubicBezTo>
                <a:moveTo>
                  <a:pt x="6" y="111"/>
                </a:moveTo>
                <a:cubicBezTo>
                  <a:pt x="6" y="128"/>
                  <a:pt x="6" y="128"/>
                  <a:pt x="6" y="128"/>
                </a:cubicBezTo>
                <a:cubicBezTo>
                  <a:pt x="6" y="141"/>
                  <a:pt x="30" y="154"/>
                  <a:pt x="66" y="154"/>
                </a:cubicBezTo>
                <a:cubicBezTo>
                  <a:pt x="103" y="154"/>
                  <a:pt x="127" y="141"/>
                  <a:pt x="127" y="128"/>
                </a:cubicBezTo>
                <a:cubicBezTo>
                  <a:pt x="127" y="111"/>
                  <a:pt x="127" y="111"/>
                  <a:pt x="127" y="111"/>
                </a:cubicBezTo>
                <a:cubicBezTo>
                  <a:pt x="116" y="120"/>
                  <a:pt x="93" y="128"/>
                  <a:pt x="66" y="128"/>
                </a:cubicBezTo>
                <a:cubicBezTo>
                  <a:pt x="39" y="128"/>
                  <a:pt x="17" y="120"/>
                  <a:pt x="6" y="111"/>
                </a:cubicBezTo>
                <a:moveTo>
                  <a:pt x="6" y="96"/>
                </a:moveTo>
                <a:cubicBezTo>
                  <a:pt x="6" y="109"/>
                  <a:pt x="30" y="122"/>
                  <a:pt x="66" y="122"/>
                </a:cubicBezTo>
                <a:cubicBezTo>
                  <a:pt x="103" y="122"/>
                  <a:pt x="127" y="109"/>
                  <a:pt x="127" y="96"/>
                </a:cubicBezTo>
                <a:cubicBezTo>
                  <a:pt x="127" y="79"/>
                  <a:pt x="127" y="79"/>
                  <a:pt x="127" y="79"/>
                </a:cubicBezTo>
                <a:cubicBezTo>
                  <a:pt x="116" y="88"/>
                  <a:pt x="93" y="96"/>
                  <a:pt x="66" y="96"/>
                </a:cubicBezTo>
                <a:cubicBezTo>
                  <a:pt x="39" y="96"/>
                  <a:pt x="17" y="88"/>
                  <a:pt x="6" y="79"/>
                </a:cubicBezTo>
                <a:cubicBezTo>
                  <a:pt x="6" y="96"/>
                  <a:pt x="6" y="96"/>
                  <a:pt x="6" y="96"/>
                </a:cubicBezTo>
                <a:cubicBezTo>
                  <a:pt x="6" y="96"/>
                  <a:pt x="6" y="96"/>
                  <a:pt x="6" y="96"/>
                </a:cubicBezTo>
                <a:close/>
                <a:moveTo>
                  <a:pt x="6" y="64"/>
                </a:moveTo>
                <a:cubicBezTo>
                  <a:pt x="6" y="77"/>
                  <a:pt x="30" y="90"/>
                  <a:pt x="66" y="90"/>
                </a:cubicBezTo>
                <a:cubicBezTo>
                  <a:pt x="103" y="90"/>
                  <a:pt x="127" y="77"/>
                  <a:pt x="127" y="64"/>
                </a:cubicBezTo>
                <a:cubicBezTo>
                  <a:pt x="127" y="47"/>
                  <a:pt x="127" y="47"/>
                  <a:pt x="127" y="47"/>
                </a:cubicBezTo>
                <a:cubicBezTo>
                  <a:pt x="116" y="56"/>
                  <a:pt x="93" y="64"/>
                  <a:pt x="66" y="64"/>
                </a:cubicBezTo>
                <a:cubicBezTo>
                  <a:pt x="39" y="64"/>
                  <a:pt x="17" y="56"/>
                  <a:pt x="6" y="47"/>
                </a:cubicBezTo>
                <a:cubicBezTo>
                  <a:pt x="6" y="64"/>
                  <a:pt x="6" y="64"/>
                  <a:pt x="6" y="64"/>
                </a:cubicBezTo>
                <a:cubicBezTo>
                  <a:pt x="6" y="64"/>
                  <a:pt x="6" y="64"/>
                  <a:pt x="6" y="64"/>
                </a:cubicBezTo>
                <a:close/>
                <a:moveTo>
                  <a:pt x="66" y="7"/>
                </a:moveTo>
                <a:cubicBezTo>
                  <a:pt x="30" y="7"/>
                  <a:pt x="6" y="20"/>
                  <a:pt x="6" y="32"/>
                </a:cubicBezTo>
                <a:cubicBezTo>
                  <a:pt x="6" y="45"/>
                  <a:pt x="30" y="58"/>
                  <a:pt x="66" y="58"/>
                </a:cubicBezTo>
                <a:cubicBezTo>
                  <a:pt x="103" y="58"/>
                  <a:pt x="127" y="45"/>
                  <a:pt x="127" y="32"/>
                </a:cubicBezTo>
                <a:cubicBezTo>
                  <a:pt x="127" y="20"/>
                  <a:pt x="103" y="7"/>
                  <a:pt x="66" y="7"/>
                </a:cubicBezTo>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22" name="Freeform 82">
            <a:extLst>
              <a:ext uri="{FF2B5EF4-FFF2-40B4-BE49-F238E27FC236}">
                <a16:creationId xmlns:a16="http://schemas.microsoft.com/office/drawing/2014/main" id="{D8948A1E-6CAB-E4B2-2253-EEDEA4204B1A}"/>
              </a:ext>
            </a:extLst>
          </p:cNvPr>
          <p:cNvSpPr>
            <a:spLocks noEditPoints="1"/>
          </p:cNvSpPr>
          <p:nvPr userDrawn="1"/>
        </p:nvSpPr>
        <p:spPr bwMode="auto">
          <a:xfrm>
            <a:off x="4341048" y="1512269"/>
            <a:ext cx="406003" cy="528130"/>
          </a:xfrm>
          <a:custGeom>
            <a:avLst/>
            <a:gdLst>
              <a:gd name="T0" fmla="*/ 113 w 123"/>
              <a:gd name="T1" fmla="*/ 160 h 160"/>
              <a:gd name="T2" fmla="*/ 81 w 123"/>
              <a:gd name="T3" fmla="*/ 160 h 160"/>
              <a:gd name="T4" fmla="*/ 78 w 123"/>
              <a:gd name="T5" fmla="*/ 157 h 160"/>
              <a:gd name="T6" fmla="*/ 62 w 123"/>
              <a:gd name="T7" fmla="*/ 141 h 160"/>
              <a:gd name="T8" fmla="*/ 45 w 123"/>
              <a:gd name="T9" fmla="*/ 157 h 160"/>
              <a:gd name="T10" fmla="*/ 42 w 123"/>
              <a:gd name="T11" fmla="*/ 160 h 160"/>
              <a:gd name="T12" fmla="*/ 10 w 123"/>
              <a:gd name="T13" fmla="*/ 160 h 160"/>
              <a:gd name="T14" fmla="*/ 7 w 123"/>
              <a:gd name="T15" fmla="*/ 159 h 160"/>
              <a:gd name="T16" fmla="*/ 7 w 123"/>
              <a:gd name="T17" fmla="*/ 156 h 160"/>
              <a:gd name="T18" fmla="*/ 50 w 123"/>
              <a:gd name="T19" fmla="*/ 62 h 160"/>
              <a:gd name="T20" fmla="*/ 39 w 123"/>
              <a:gd name="T21" fmla="*/ 41 h 160"/>
              <a:gd name="T22" fmla="*/ 62 w 123"/>
              <a:gd name="T23" fmla="*/ 18 h 160"/>
              <a:gd name="T24" fmla="*/ 84 w 123"/>
              <a:gd name="T25" fmla="*/ 42 h 160"/>
              <a:gd name="T26" fmla="*/ 73 w 123"/>
              <a:gd name="T27" fmla="*/ 62 h 160"/>
              <a:gd name="T28" fmla="*/ 117 w 123"/>
              <a:gd name="T29" fmla="*/ 156 h 160"/>
              <a:gd name="T30" fmla="*/ 117 w 123"/>
              <a:gd name="T31" fmla="*/ 159 h 160"/>
              <a:gd name="T32" fmla="*/ 113 w 123"/>
              <a:gd name="T33" fmla="*/ 160 h 160"/>
              <a:gd name="T34" fmla="*/ 84 w 123"/>
              <a:gd name="T35" fmla="*/ 154 h 160"/>
              <a:gd name="T36" fmla="*/ 109 w 123"/>
              <a:gd name="T37" fmla="*/ 154 h 160"/>
              <a:gd name="T38" fmla="*/ 67 w 123"/>
              <a:gd name="T39" fmla="*/ 60 h 160"/>
              <a:gd name="T40" fmla="*/ 68 w 123"/>
              <a:gd name="T41" fmla="*/ 57 h 160"/>
              <a:gd name="T42" fmla="*/ 78 w 123"/>
              <a:gd name="T43" fmla="*/ 42 h 160"/>
              <a:gd name="T44" fmla="*/ 62 w 123"/>
              <a:gd name="T45" fmla="*/ 25 h 160"/>
              <a:gd name="T46" fmla="*/ 45 w 123"/>
              <a:gd name="T47" fmla="*/ 41 h 160"/>
              <a:gd name="T48" fmla="*/ 55 w 123"/>
              <a:gd name="T49" fmla="*/ 57 h 160"/>
              <a:gd name="T50" fmla="*/ 57 w 123"/>
              <a:gd name="T51" fmla="*/ 60 h 160"/>
              <a:gd name="T52" fmla="*/ 15 w 123"/>
              <a:gd name="T53" fmla="*/ 154 h 160"/>
              <a:gd name="T54" fmla="*/ 39 w 123"/>
              <a:gd name="T55" fmla="*/ 154 h 160"/>
              <a:gd name="T56" fmla="*/ 62 w 123"/>
              <a:gd name="T57" fmla="*/ 135 h 160"/>
              <a:gd name="T58" fmla="*/ 84 w 123"/>
              <a:gd name="T59" fmla="*/ 154 h 160"/>
              <a:gd name="T60" fmla="*/ 18 w 123"/>
              <a:gd name="T61" fmla="*/ 81 h 160"/>
              <a:gd name="T62" fmla="*/ 0 w 123"/>
              <a:gd name="T63" fmla="*/ 41 h 160"/>
              <a:gd name="T64" fmla="*/ 18 w 123"/>
              <a:gd name="T65" fmla="*/ 0 h 160"/>
              <a:gd name="T66" fmla="*/ 21 w 123"/>
              <a:gd name="T67" fmla="*/ 4 h 160"/>
              <a:gd name="T68" fmla="*/ 7 w 123"/>
              <a:gd name="T69" fmla="*/ 41 h 160"/>
              <a:gd name="T70" fmla="*/ 21 w 123"/>
              <a:gd name="T71" fmla="*/ 78 h 160"/>
              <a:gd name="T72" fmla="*/ 18 w 123"/>
              <a:gd name="T73" fmla="*/ 81 h 160"/>
              <a:gd name="T74" fmla="*/ 18 w 123"/>
              <a:gd name="T75" fmla="*/ 81 h 160"/>
              <a:gd name="T76" fmla="*/ 105 w 123"/>
              <a:gd name="T77" fmla="*/ 81 h 160"/>
              <a:gd name="T78" fmla="*/ 102 w 123"/>
              <a:gd name="T79" fmla="*/ 78 h 160"/>
              <a:gd name="T80" fmla="*/ 117 w 123"/>
              <a:gd name="T81" fmla="*/ 41 h 160"/>
              <a:gd name="T82" fmla="*/ 102 w 123"/>
              <a:gd name="T83" fmla="*/ 4 h 160"/>
              <a:gd name="T84" fmla="*/ 105 w 123"/>
              <a:gd name="T85" fmla="*/ 0 h 160"/>
              <a:gd name="T86" fmla="*/ 123 w 123"/>
              <a:gd name="T87" fmla="*/ 41 h 160"/>
              <a:gd name="T88" fmla="*/ 105 w 123"/>
              <a:gd name="T89" fmla="*/ 81 h 160"/>
              <a:gd name="T90" fmla="*/ 33 w 123"/>
              <a:gd name="T91" fmla="*/ 68 h 160"/>
              <a:gd name="T92" fmla="*/ 20 w 123"/>
              <a:gd name="T93" fmla="*/ 41 h 160"/>
              <a:gd name="T94" fmla="*/ 33 w 123"/>
              <a:gd name="T95" fmla="*/ 13 h 160"/>
              <a:gd name="T96" fmla="*/ 37 w 123"/>
              <a:gd name="T97" fmla="*/ 18 h 160"/>
              <a:gd name="T98" fmla="*/ 26 w 123"/>
              <a:gd name="T99" fmla="*/ 41 h 160"/>
              <a:gd name="T100" fmla="*/ 37 w 123"/>
              <a:gd name="T101" fmla="*/ 63 h 160"/>
              <a:gd name="T102" fmla="*/ 33 w 123"/>
              <a:gd name="T103" fmla="*/ 68 h 160"/>
              <a:gd name="T104" fmla="*/ 33 w 123"/>
              <a:gd name="T105" fmla="*/ 68 h 160"/>
              <a:gd name="T106" fmla="*/ 91 w 123"/>
              <a:gd name="T107" fmla="*/ 68 h 160"/>
              <a:gd name="T108" fmla="*/ 86 w 123"/>
              <a:gd name="T109" fmla="*/ 63 h 160"/>
              <a:gd name="T110" fmla="*/ 97 w 123"/>
              <a:gd name="T111" fmla="*/ 41 h 160"/>
              <a:gd name="T112" fmla="*/ 86 w 123"/>
              <a:gd name="T113" fmla="*/ 18 h 160"/>
              <a:gd name="T114" fmla="*/ 91 w 123"/>
              <a:gd name="T115" fmla="*/ 13 h 160"/>
              <a:gd name="T116" fmla="*/ 104 w 123"/>
              <a:gd name="T117" fmla="*/ 41 h 160"/>
              <a:gd name="T118" fmla="*/ 91 w 123"/>
              <a:gd name="T119" fmla="*/ 6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160">
                <a:moveTo>
                  <a:pt x="113" y="160"/>
                </a:moveTo>
                <a:cubicBezTo>
                  <a:pt x="81" y="160"/>
                  <a:pt x="81" y="160"/>
                  <a:pt x="81" y="160"/>
                </a:cubicBezTo>
                <a:cubicBezTo>
                  <a:pt x="79" y="160"/>
                  <a:pt x="78" y="159"/>
                  <a:pt x="78" y="157"/>
                </a:cubicBezTo>
                <a:cubicBezTo>
                  <a:pt x="78" y="157"/>
                  <a:pt x="75" y="141"/>
                  <a:pt x="62" y="141"/>
                </a:cubicBezTo>
                <a:cubicBezTo>
                  <a:pt x="49" y="141"/>
                  <a:pt x="45" y="157"/>
                  <a:pt x="45" y="157"/>
                </a:cubicBezTo>
                <a:cubicBezTo>
                  <a:pt x="45" y="159"/>
                  <a:pt x="44" y="160"/>
                  <a:pt x="42" y="160"/>
                </a:cubicBezTo>
                <a:cubicBezTo>
                  <a:pt x="10" y="160"/>
                  <a:pt x="10" y="160"/>
                  <a:pt x="10" y="160"/>
                </a:cubicBezTo>
                <a:cubicBezTo>
                  <a:pt x="8" y="160"/>
                  <a:pt x="8" y="160"/>
                  <a:pt x="7" y="159"/>
                </a:cubicBezTo>
                <a:cubicBezTo>
                  <a:pt x="7" y="157"/>
                  <a:pt x="7" y="157"/>
                  <a:pt x="7" y="156"/>
                </a:cubicBezTo>
                <a:cubicBezTo>
                  <a:pt x="33" y="110"/>
                  <a:pt x="47" y="75"/>
                  <a:pt x="50" y="62"/>
                </a:cubicBezTo>
                <a:cubicBezTo>
                  <a:pt x="44" y="57"/>
                  <a:pt x="39" y="49"/>
                  <a:pt x="39" y="41"/>
                </a:cubicBezTo>
                <a:cubicBezTo>
                  <a:pt x="39" y="28"/>
                  <a:pt x="49" y="18"/>
                  <a:pt x="62" y="18"/>
                </a:cubicBezTo>
                <a:cubicBezTo>
                  <a:pt x="75" y="18"/>
                  <a:pt x="84" y="30"/>
                  <a:pt x="84" y="42"/>
                </a:cubicBezTo>
                <a:cubicBezTo>
                  <a:pt x="84" y="51"/>
                  <a:pt x="79" y="57"/>
                  <a:pt x="73" y="62"/>
                </a:cubicBezTo>
                <a:cubicBezTo>
                  <a:pt x="76" y="75"/>
                  <a:pt x="91" y="110"/>
                  <a:pt x="117" y="156"/>
                </a:cubicBezTo>
                <a:cubicBezTo>
                  <a:pt x="117" y="157"/>
                  <a:pt x="117" y="157"/>
                  <a:pt x="117" y="159"/>
                </a:cubicBezTo>
                <a:cubicBezTo>
                  <a:pt x="115" y="160"/>
                  <a:pt x="115" y="160"/>
                  <a:pt x="113" y="160"/>
                </a:cubicBezTo>
                <a:moveTo>
                  <a:pt x="84" y="154"/>
                </a:moveTo>
                <a:cubicBezTo>
                  <a:pt x="109" y="154"/>
                  <a:pt x="109" y="154"/>
                  <a:pt x="109" y="154"/>
                </a:cubicBezTo>
                <a:cubicBezTo>
                  <a:pt x="84" y="112"/>
                  <a:pt x="70" y="73"/>
                  <a:pt x="67" y="60"/>
                </a:cubicBezTo>
                <a:cubicBezTo>
                  <a:pt x="67" y="59"/>
                  <a:pt x="67" y="59"/>
                  <a:pt x="68" y="57"/>
                </a:cubicBezTo>
                <a:cubicBezTo>
                  <a:pt x="75" y="55"/>
                  <a:pt x="78" y="49"/>
                  <a:pt x="78" y="42"/>
                </a:cubicBezTo>
                <a:cubicBezTo>
                  <a:pt x="78" y="33"/>
                  <a:pt x="70" y="25"/>
                  <a:pt x="62" y="25"/>
                </a:cubicBezTo>
                <a:cubicBezTo>
                  <a:pt x="52" y="25"/>
                  <a:pt x="45" y="33"/>
                  <a:pt x="45" y="41"/>
                </a:cubicBezTo>
                <a:cubicBezTo>
                  <a:pt x="45" y="47"/>
                  <a:pt x="49" y="55"/>
                  <a:pt x="55" y="57"/>
                </a:cubicBezTo>
                <a:cubicBezTo>
                  <a:pt x="57" y="59"/>
                  <a:pt x="57" y="60"/>
                  <a:pt x="57" y="60"/>
                </a:cubicBezTo>
                <a:cubicBezTo>
                  <a:pt x="54" y="73"/>
                  <a:pt x="39" y="112"/>
                  <a:pt x="15" y="154"/>
                </a:cubicBezTo>
                <a:cubicBezTo>
                  <a:pt x="39" y="154"/>
                  <a:pt x="39" y="154"/>
                  <a:pt x="39" y="154"/>
                </a:cubicBezTo>
                <a:cubicBezTo>
                  <a:pt x="42" y="146"/>
                  <a:pt x="49" y="135"/>
                  <a:pt x="62" y="135"/>
                </a:cubicBezTo>
                <a:cubicBezTo>
                  <a:pt x="75" y="135"/>
                  <a:pt x="81" y="146"/>
                  <a:pt x="84" y="154"/>
                </a:cubicBezTo>
                <a:moveTo>
                  <a:pt x="18" y="81"/>
                </a:moveTo>
                <a:cubicBezTo>
                  <a:pt x="7" y="72"/>
                  <a:pt x="0" y="57"/>
                  <a:pt x="0" y="41"/>
                </a:cubicBezTo>
                <a:cubicBezTo>
                  <a:pt x="0" y="25"/>
                  <a:pt x="7" y="10"/>
                  <a:pt x="18" y="0"/>
                </a:cubicBezTo>
                <a:cubicBezTo>
                  <a:pt x="21" y="4"/>
                  <a:pt x="21" y="4"/>
                  <a:pt x="21" y="4"/>
                </a:cubicBezTo>
                <a:cubicBezTo>
                  <a:pt x="12" y="13"/>
                  <a:pt x="7" y="26"/>
                  <a:pt x="7" y="41"/>
                </a:cubicBezTo>
                <a:cubicBezTo>
                  <a:pt x="7" y="55"/>
                  <a:pt x="12" y="68"/>
                  <a:pt x="21" y="78"/>
                </a:cubicBezTo>
                <a:cubicBezTo>
                  <a:pt x="18" y="81"/>
                  <a:pt x="18" y="81"/>
                  <a:pt x="18" y="81"/>
                </a:cubicBezTo>
                <a:cubicBezTo>
                  <a:pt x="18" y="81"/>
                  <a:pt x="18" y="81"/>
                  <a:pt x="18" y="81"/>
                </a:cubicBezTo>
                <a:close/>
                <a:moveTo>
                  <a:pt x="105" y="81"/>
                </a:moveTo>
                <a:cubicBezTo>
                  <a:pt x="102" y="78"/>
                  <a:pt x="102" y="78"/>
                  <a:pt x="102" y="78"/>
                </a:cubicBezTo>
                <a:cubicBezTo>
                  <a:pt x="112" y="68"/>
                  <a:pt x="117" y="55"/>
                  <a:pt x="117" y="41"/>
                </a:cubicBezTo>
                <a:cubicBezTo>
                  <a:pt x="117" y="26"/>
                  <a:pt x="112" y="13"/>
                  <a:pt x="102" y="4"/>
                </a:cubicBezTo>
                <a:cubicBezTo>
                  <a:pt x="105" y="0"/>
                  <a:pt x="105" y="0"/>
                  <a:pt x="105" y="0"/>
                </a:cubicBezTo>
                <a:cubicBezTo>
                  <a:pt x="117" y="10"/>
                  <a:pt x="123" y="25"/>
                  <a:pt x="123" y="41"/>
                </a:cubicBezTo>
                <a:cubicBezTo>
                  <a:pt x="123" y="57"/>
                  <a:pt x="117" y="72"/>
                  <a:pt x="105" y="81"/>
                </a:cubicBezTo>
                <a:moveTo>
                  <a:pt x="33" y="68"/>
                </a:moveTo>
                <a:cubicBezTo>
                  <a:pt x="24" y="60"/>
                  <a:pt x="20" y="51"/>
                  <a:pt x="20" y="41"/>
                </a:cubicBezTo>
                <a:cubicBezTo>
                  <a:pt x="20" y="31"/>
                  <a:pt x="24" y="21"/>
                  <a:pt x="33" y="13"/>
                </a:cubicBezTo>
                <a:cubicBezTo>
                  <a:pt x="37" y="18"/>
                  <a:pt x="37" y="18"/>
                  <a:pt x="37" y="18"/>
                </a:cubicBezTo>
                <a:cubicBezTo>
                  <a:pt x="29" y="25"/>
                  <a:pt x="26" y="33"/>
                  <a:pt x="26" y="41"/>
                </a:cubicBezTo>
                <a:cubicBezTo>
                  <a:pt x="26" y="49"/>
                  <a:pt x="29" y="57"/>
                  <a:pt x="37" y="63"/>
                </a:cubicBezTo>
                <a:cubicBezTo>
                  <a:pt x="33" y="68"/>
                  <a:pt x="33" y="68"/>
                  <a:pt x="33" y="68"/>
                </a:cubicBezTo>
                <a:cubicBezTo>
                  <a:pt x="33" y="68"/>
                  <a:pt x="33" y="68"/>
                  <a:pt x="33" y="68"/>
                </a:cubicBezTo>
                <a:close/>
                <a:moveTo>
                  <a:pt x="91" y="68"/>
                </a:moveTo>
                <a:cubicBezTo>
                  <a:pt x="86" y="63"/>
                  <a:pt x="86" y="63"/>
                  <a:pt x="86" y="63"/>
                </a:cubicBezTo>
                <a:cubicBezTo>
                  <a:pt x="94" y="57"/>
                  <a:pt x="97" y="49"/>
                  <a:pt x="97" y="41"/>
                </a:cubicBezTo>
                <a:cubicBezTo>
                  <a:pt x="97" y="33"/>
                  <a:pt x="94" y="25"/>
                  <a:pt x="86" y="18"/>
                </a:cubicBezTo>
                <a:cubicBezTo>
                  <a:pt x="91" y="13"/>
                  <a:pt x="91" y="13"/>
                  <a:pt x="91" y="13"/>
                </a:cubicBezTo>
                <a:cubicBezTo>
                  <a:pt x="99" y="21"/>
                  <a:pt x="104" y="31"/>
                  <a:pt x="104" y="41"/>
                </a:cubicBezTo>
                <a:cubicBezTo>
                  <a:pt x="104" y="51"/>
                  <a:pt x="99" y="60"/>
                  <a:pt x="91" y="68"/>
                </a:cubicBezTo>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25" name="Content Placeholder 18">
            <a:extLst>
              <a:ext uri="{FF2B5EF4-FFF2-40B4-BE49-F238E27FC236}">
                <a16:creationId xmlns:a16="http://schemas.microsoft.com/office/drawing/2014/main" id="{FB1A94C8-7CF7-4CD7-59D2-236B021FDF37}"/>
              </a:ext>
            </a:extLst>
          </p:cNvPr>
          <p:cNvSpPr>
            <a:spLocks noGrp="1"/>
          </p:cNvSpPr>
          <p:nvPr>
            <p:ph sz="quarter" idx="15" hasCustomPrompt="1"/>
          </p:nvPr>
        </p:nvSpPr>
        <p:spPr>
          <a:xfrm>
            <a:off x="1192643" y="2743200"/>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27" name="Content Placeholder 18">
            <a:extLst>
              <a:ext uri="{FF2B5EF4-FFF2-40B4-BE49-F238E27FC236}">
                <a16:creationId xmlns:a16="http://schemas.microsoft.com/office/drawing/2014/main" id="{DA13D63F-2688-D1E6-F0F2-FAA6CD6B0C2F}"/>
              </a:ext>
            </a:extLst>
          </p:cNvPr>
          <p:cNvSpPr>
            <a:spLocks noGrp="1"/>
          </p:cNvSpPr>
          <p:nvPr>
            <p:ph sz="quarter" idx="16" hasCustomPrompt="1"/>
          </p:nvPr>
        </p:nvSpPr>
        <p:spPr>
          <a:xfrm>
            <a:off x="1192643" y="4031166"/>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29" name="Content Placeholder 18">
            <a:extLst>
              <a:ext uri="{FF2B5EF4-FFF2-40B4-BE49-F238E27FC236}">
                <a16:creationId xmlns:a16="http://schemas.microsoft.com/office/drawing/2014/main" id="{00E24BE8-4EFF-C888-F85D-00528EBFA54F}"/>
              </a:ext>
            </a:extLst>
          </p:cNvPr>
          <p:cNvSpPr>
            <a:spLocks noGrp="1"/>
          </p:cNvSpPr>
          <p:nvPr>
            <p:ph sz="quarter" idx="17" hasCustomPrompt="1"/>
          </p:nvPr>
        </p:nvSpPr>
        <p:spPr>
          <a:xfrm>
            <a:off x="1192643" y="5334000"/>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1" name="Content Placeholder 18">
            <a:extLst>
              <a:ext uri="{FF2B5EF4-FFF2-40B4-BE49-F238E27FC236}">
                <a16:creationId xmlns:a16="http://schemas.microsoft.com/office/drawing/2014/main" id="{BBA57F0F-1E54-0378-7582-959C5DFDB347}"/>
              </a:ext>
            </a:extLst>
          </p:cNvPr>
          <p:cNvSpPr>
            <a:spLocks noGrp="1"/>
          </p:cNvSpPr>
          <p:nvPr>
            <p:ph sz="quarter" idx="18" hasCustomPrompt="1"/>
          </p:nvPr>
        </p:nvSpPr>
        <p:spPr>
          <a:xfrm>
            <a:off x="5129561" y="1492406"/>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3" name="Content Placeholder 18">
            <a:extLst>
              <a:ext uri="{FF2B5EF4-FFF2-40B4-BE49-F238E27FC236}">
                <a16:creationId xmlns:a16="http://schemas.microsoft.com/office/drawing/2014/main" id="{A67D89C2-26B1-D1E7-64CA-924E8DEDEA46}"/>
              </a:ext>
            </a:extLst>
          </p:cNvPr>
          <p:cNvSpPr>
            <a:spLocks noGrp="1"/>
          </p:cNvSpPr>
          <p:nvPr>
            <p:ph sz="quarter" idx="19" hasCustomPrompt="1"/>
          </p:nvPr>
        </p:nvSpPr>
        <p:spPr>
          <a:xfrm>
            <a:off x="5129561" y="2743200"/>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5" name="Content Placeholder 18">
            <a:extLst>
              <a:ext uri="{FF2B5EF4-FFF2-40B4-BE49-F238E27FC236}">
                <a16:creationId xmlns:a16="http://schemas.microsoft.com/office/drawing/2014/main" id="{31B8E2B3-9F09-514C-8F55-8C6AB8D5C806}"/>
              </a:ext>
            </a:extLst>
          </p:cNvPr>
          <p:cNvSpPr>
            <a:spLocks noGrp="1"/>
          </p:cNvSpPr>
          <p:nvPr>
            <p:ph sz="quarter" idx="20" hasCustomPrompt="1"/>
          </p:nvPr>
        </p:nvSpPr>
        <p:spPr>
          <a:xfrm>
            <a:off x="5129561" y="4031166"/>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6" name="Freeform 45">
            <a:extLst>
              <a:ext uri="{FF2B5EF4-FFF2-40B4-BE49-F238E27FC236}">
                <a16:creationId xmlns:a16="http://schemas.microsoft.com/office/drawing/2014/main" id="{CC51F761-1E2B-D6BC-79F2-5D0098AB57A4}"/>
              </a:ext>
            </a:extLst>
          </p:cNvPr>
          <p:cNvSpPr>
            <a:spLocks noEditPoints="1"/>
          </p:cNvSpPr>
          <p:nvPr userDrawn="1"/>
        </p:nvSpPr>
        <p:spPr bwMode="auto">
          <a:xfrm>
            <a:off x="4281634" y="4084483"/>
            <a:ext cx="524830" cy="528130"/>
          </a:xfrm>
          <a:custGeom>
            <a:avLst/>
            <a:gdLst>
              <a:gd name="T0" fmla="*/ 51 w 159"/>
              <a:gd name="T1" fmla="*/ 122 h 160"/>
              <a:gd name="T2" fmla="*/ 108 w 159"/>
              <a:gd name="T3" fmla="*/ 116 h 160"/>
              <a:gd name="T4" fmla="*/ 108 w 159"/>
              <a:gd name="T5" fmla="*/ 122 h 160"/>
              <a:gd name="T6" fmla="*/ 159 w 159"/>
              <a:gd name="T7" fmla="*/ 133 h 160"/>
              <a:gd name="T8" fmla="*/ 128 w 159"/>
              <a:gd name="T9" fmla="*/ 141 h 160"/>
              <a:gd name="T10" fmla="*/ 124 w 159"/>
              <a:gd name="T11" fmla="*/ 160 h 160"/>
              <a:gd name="T12" fmla="*/ 32 w 159"/>
              <a:gd name="T13" fmla="*/ 157 h 160"/>
              <a:gd name="T14" fmla="*/ 8 w 159"/>
              <a:gd name="T15" fmla="*/ 141 h 160"/>
              <a:gd name="T16" fmla="*/ 0 w 159"/>
              <a:gd name="T17" fmla="*/ 53 h 160"/>
              <a:gd name="T18" fmla="*/ 32 w 159"/>
              <a:gd name="T19" fmla="*/ 45 h 160"/>
              <a:gd name="T20" fmla="*/ 35 w 159"/>
              <a:gd name="T21" fmla="*/ 0 h 160"/>
              <a:gd name="T22" fmla="*/ 128 w 159"/>
              <a:gd name="T23" fmla="*/ 4 h 160"/>
              <a:gd name="T24" fmla="*/ 151 w 159"/>
              <a:gd name="T25" fmla="*/ 45 h 160"/>
              <a:gd name="T26" fmla="*/ 38 w 159"/>
              <a:gd name="T27" fmla="*/ 45 h 160"/>
              <a:gd name="T28" fmla="*/ 121 w 159"/>
              <a:gd name="T29" fmla="*/ 7 h 160"/>
              <a:gd name="T30" fmla="*/ 38 w 159"/>
              <a:gd name="T31" fmla="*/ 45 h 160"/>
              <a:gd name="T32" fmla="*/ 121 w 159"/>
              <a:gd name="T33" fmla="*/ 103 h 160"/>
              <a:gd name="T34" fmla="*/ 38 w 159"/>
              <a:gd name="T35" fmla="*/ 154 h 160"/>
              <a:gd name="T36" fmla="*/ 121 w 159"/>
              <a:gd name="T37" fmla="*/ 103 h 160"/>
              <a:gd name="T38" fmla="*/ 153 w 159"/>
              <a:gd name="T39" fmla="*/ 53 h 160"/>
              <a:gd name="T40" fmla="*/ 8 w 159"/>
              <a:gd name="T41" fmla="*/ 52 h 160"/>
              <a:gd name="T42" fmla="*/ 7 w 159"/>
              <a:gd name="T43" fmla="*/ 133 h 160"/>
              <a:gd name="T44" fmla="*/ 32 w 159"/>
              <a:gd name="T45" fmla="*/ 135 h 160"/>
              <a:gd name="T46" fmla="*/ 19 w 159"/>
              <a:gd name="T47" fmla="*/ 103 h 160"/>
              <a:gd name="T48" fmla="*/ 140 w 159"/>
              <a:gd name="T49" fmla="*/ 96 h 160"/>
              <a:gd name="T50" fmla="*/ 128 w 159"/>
              <a:gd name="T51" fmla="*/ 103 h 160"/>
              <a:gd name="T52" fmla="*/ 151 w 159"/>
              <a:gd name="T53" fmla="*/ 135 h 160"/>
              <a:gd name="T54" fmla="*/ 153 w 159"/>
              <a:gd name="T55" fmla="*/ 53 h 160"/>
              <a:gd name="T56" fmla="*/ 121 w 159"/>
              <a:gd name="T57" fmla="*/ 77 h 160"/>
              <a:gd name="T58" fmla="*/ 140 w 159"/>
              <a:gd name="T59" fmla="*/ 71 h 160"/>
              <a:gd name="T60" fmla="*/ 121 w 159"/>
              <a:gd name="T61" fmla="*/ 77 h 160"/>
              <a:gd name="T62" fmla="*/ 108 w 159"/>
              <a:gd name="T63" fmla="*/ 135 h 160"/>
              <a:gd name="T64" fmla="*/ 51 w 159"/>
              <a:gd name="T65" fmla="*/ 141 h 160"/>
              <a:gd name="T66" fmla="*/ 108 w 159"/>
              <a:gd name="T67" fmla="*/ 1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9" h="160">
                <a:moveTo>
                  <a:pt x="108" y="122"/>
                </a:moveTo>
                <a:cubicBezTo>
                  <a:pt x="51" y="122"/>
                  <a:pt x="51" y="122"/>
                  <a:pt x="51" y="122"/>
                </a:cubicBezTo>
                <a:cubicBezTo>
                  <a:pt x="51" y="116"/>
                  <a:pt x="51" y="116"/>
                  <a:pt x="51" y="116"/>
                </a:cubicBezTo>
                <a:cubicBezTo>
                  <a:pt x="108" y="116"/>
                  <a:pt x="108" y="116"/>
                  <a:pt x="108" y="116"/>
                </a:cubicBezTo>
                <a:cubicBezTo>
                  <a:pt x="108" y="122"/>
                  <a:pt x="108" y="122"/>
                  <a:pt x="108" y="122"/>
                </a:cubicBezTo>
                <a:cubicBezTo>
                  <a:pt x="108" y="122"/>
                  <a:pt x="108" y="122"/>
                  <a:pt x="108" y="122"/>
                </a:cubicBezTo>
                <a:close/>
                <a:moveTo>
                  <a:pt x="159" y="53"/>
                </a:moveTo>
                <a:cubicBezTo>
                  <a:pt x="159" y="133"/>
                  <a:pt x="159" y="133"/>
                  <a:pt x="159" y="133"/>
                </a:cubicBezTo>
                <a:cubicBezTo>
                  <a:pt x="159" y="138"/>
                  <a:pt x="156" y="141"/>
                  <a:pt x="151" y="141"/>
                </a:cubicBezTo>
                <a:cubicBezTo>
                  <a:pt x="128" y="141"/>
                  <a:pt x="128" y="141"/>
                  <a:pt x="128" y="141"/>
                </a:cubicBezTo>
                <a:cubicBezTo>
                  <a:pt x="128" y="157"/>
                  <a:pt x="128" y="157"/>
                  <a:pt x="128" y="157"/>
                </a:cubicBezTo>
                <a:cubicBezTo>
                  <a:pt x="128" y="159"/>
                  <a:pt x="126" y="160"/>
                  <a:pt x="124" y="160"/>
                </a:cubicBezTo>
                <a:cubicBezTo>
                  <a:pt x="35" y="160"/>
                  <a:pt x="35" y="160"/>
                  <a:pt x="35" y="160"/>
                </a:cubicBezTo>
                <a:cubicBezTo>
                  <a:pt x="34" y="160"/>
                  <a:pt x="32" y="159"/>
                  <a:pt x="32" y="157"/>
                </a:cubicBezTo>
                <a:cubicBezTo>
                  <a:pt x="32" y="141"/>
                  <a:pt x="32" y="141"/>
                  <a:pt x="32" y="141"/>
                </a:cubicBezTo>
                <a:cubicBezTo>
                  <a:pt x="8" y="141"/>
                  <a:pt x="8" y="141"/>
                  <a:pt x="8" y="141"/>
                </a:cubicBezTo>
                <a:cubicBezTo>
                  <a:pt x="3" y="141"/>
                  <a:pt x="0" y="138"/>
                  <a:pt x="0" y="133"/>
                </a:cubicBezTo>
                <a:cubicBezTo>
                  <a:pt x="0" y="53"/>
                  <a:pt x="0" y="53"/>
                  <a:pt x="0" y="53"/>
                </a:cubicBezTo>
                <a:cubicBezTo>
                  <a:pt x="0" y="48"/>
                  <a:pt x="3" y="45"/>
                  <a:pt x="8" y="45"/>
                </a:cubicBezTo>
                <a:cubicBezTo>
                  <a:pt x="32" y="45"/>
                  <a:pt x="32" y="45"/>
                  <a:pt x="32" y="45"/>
                </a:cubicBezTo>
                <a:cubicBezTo>
                  <a:pt x="32" y="4"/>
                  <a:pt x="32" y="4"/>
                  <a:pt x="32" y="4"/>
                </a:cubicBezTo>
                <a:cubicBezTo>
                  <a:pt x="32" y="2"/>
                  <a:pt x="34" y="0"/>
                  <a:pt x="35" y="0"/>
                </a:cubicBezTo>
                <a:cubicBezTo>
                  <a:pt x="124" y="0"/>
                  <a:pt x="124" y="0"/>
                  <a:pt x="124" y="0"/>
                </a:cubicBezTo>
                <a:cubicBezTo>
                  <a:pt x="126" y="0"/>
                  <a:pt x="128" y="2"/>
                  <a:pt x="128" y="4"/>
                </a:cubicBezTo>
                <a:cubicBezTo>
                  <a:pt x="128" y="45"/>
                  <a:pt x="128" y="45"/>
                  <a:pt x="128" y="45"/>
                </a:cubicBezTo>
                <a:cubicBezTo>
                  <a:pt x="151" y="45"/>
                  <a:pt x="151" y="45"/>
                  <a:pt x="151" y="45"/>
                </a:cubicBezTo>
                <a:cubicBezTo>
                  <a:pt x="156" y="45"/>
                  <a:pt x="159" y="48"/>
                  <a:pt x="159" y="53"/>
                </a:cubicBezTo>
                <a:moveTo>
                  <a:pt x="38" y="45"/>
                </a:moveTo>
                <a:cubicBezTo>
                  <a:pt x="121" y="45"/>
                  <a:pt x="121" y="45"/>
                  <a:pt x="121" y="45"/>
                </a:cubicBezTo>
                <a:cubicBezTo>
                  <a:pt x="121" y="7"/>
                  <a:pt x="121" y="7"/>
                  <a:pt x="121" y="7"/>
                </a:cubicBezTo>
                <a:cubicBezTo>
                  <a:pt x="38" y="7"/>
                  <a:pt x="38" y="7"/>
                  <a:pt x="38" y="7"/>
                </a:cubicBezTo>
                <a:cubicBezTo>
                  <a:pt x="38" y="45"/>
                  <a:pt x="38" y="45"/>
                  <a:pt x="38" y="45"/>
                </a:cubicBezTo>
                <a:cubicBezTo>
                  <a:pt x="38" y="45"/>
                  <a:pt x="38" y="45"/>
                  <a:pt x="38" y="45"/>
                </a:cubicBezTo>
                <a:close/>
                <a:moveTo>
                  <a:pt x="121" y="103"/>
                </a:moveTo>
                <a:cubicBezTo>
                  <a:pt x="38" y="103"/>
                  <a:pt x="38" y="103"/>
                  <a:pt x="38" y="103"/>
                </a:cubicBezTo>
                <a:cubicBezTo>
                  <a:pt x="38" y="154"/>
                  <a:pt x="38" y="154"/>
                  <a:pt x="38" y="154"/>
                </a:cubicBezTo>
                <a:cubicBezTo>
                  <a:pt x="121" y="154"/>
                  <a:pt x="121" y="154"/>
                  <a:pt x="121" y="154"/>
                </a:cubicBezTo>
                <a:cubicBezTo>
                  <a:pt x="121" y="103"/>
                  <a:pt x="121" y="103"/>
                  <a:pt x="121" y="103"/>
                </a:cubicBezTo>
                <a:cubicBezTo>
                  <a:pt x="121" y="103"/>
                  <a:pt x="121" y="103"/>
                  <a:pt x="121" y="103"/>
                </a:cubicBezTo>
                <a:close/>
                <a:moveTo>
                  <a:pt x="153" y="53"/>
                </a:moveTo>
                <a:cubicBezTo>
                  <a:pt x="153" y="52"/>
                  <a:pt x="153" y="52"/>
                  <a:pt x="151" y="52"/>
                </a:cubicBezTo>
                <a:cubicBezTo>
                  <a:pt x="8" y="52"/>
                  <a:pt x="8" y="52"/>
                  <a:pt x="8" y="52"/>
                </a:cubicBezTo>
                <a:cubicBezTo>
                  <a:pt x="7" y="52"/>
                  <a:pt x="7" y="52"/>
                  <a:pt x="7" y="53"/>
                </a:cubicBezTo>
                <a:cubicBezTo>
                  <a:pt x="7" y="133"/>
                  <a:pt x="7" y="133"/>
                  <a:pt x="7" y="133"/>
                </a:cubicBezTo>
                <a:cubicBezTo>
                  <a:pt x="7" y="135"/>
                  <a:pt x="7" y="135"/>
                  <a:pt x="8" y="135"/>
                </a:cubicBezTo>
                <a:cubicBezTo>
                  <a:pt x="32" y="135"/>
                  <a:pt x="32" y="135"/>
                  <a:pt x="32" y="135"/>
                </a:cubicBezTo>
                <a:cubicBezTo>
                  <a:pt x="32" y="103"/>
                  <a:pt x="32" y="103"/>
                  <a:pt x="32" y="103"/>
                </a:cubicBezTo>
                <a:cubicBezTo>
                  <a:pt x="19" y="103"/>
                  <a:pt x="19" y="103"/>
                  <a:pt x="19" y="103"/>
                </a:cubicBezTo>
                <a:cubicBezTo>
                  <a:pt x="19" y="96"/>
                  <a:pt x="19" y="96"/>
                  <a:pt x="19" y="96"/>
                </a:cubicBezTo>
                <a:cubicBezTo>
                  <a:pt x="140" y="96"/>
                  <a:pt x="140" y="96"/>
                  <a:pt x="140" y="96"/>
                </a:cubicBezTo>
                <a:cubicBezTo>
                  <a:pt x="140" y="103"/>
                  <a:pt x="140" y="103"/>
                  <a:pt x="140" y="103"/>
                </a:cubicBezTo>
                <a:cubicBezTo>
                  <a:pt x="128" y="103"/>
                  <a:pt x="128" y="103"/>
                  <a:pt x="128" y="103"/>
                </a:cubicBezTo>
                <a:cubicBezTo>
                  <a:pt x="128" y="135"/>
                  <a:pt x="128" y="135"/>
                  <a:pt x="128" y="135"/>
                </a:cubicBezTo>
                <a:cubicBezTo>
                  <a:pt x="151" y="135"/>
                  <a:pt x="151" y="135"/>
                  <a:pt x="151" y="135"/>
                </a:cubicBezTo>
                <a:cubicBezTo>
                  <a:pt x="153" y="135"/>
                  <a:pt x="153" y="135"/>
                  <a:pt x="153" y="133"/>
                </a:cubicBezTo>
                <a:cubicBezTo>
                  <a:pt x="153" y="53"/>
                  <a:pt x="153" y="53"/>
                  <a:pt x="153" y="53"/>
                </a:cubicBezTo>
                <a:cubicBezTo>
                  <a:pt x="153" y="53"/>
                  <a:pt x="153" y="53"/>
                  <a:pt x="153" y="53"/>
                </a:cubicBezTo>
                <a:close/>
                <a:moveTo>
                  <a:pt x="121" y="77"/>
                </a:moveTo>
                <a:cubicBezTo>
                  <a:pt x="140" y="77"/>
                  <a:pt x="140" y="77"/>
                  <a:pt x="140" y="77"/>
                </a:cubicBezTo>
                <a:cubicBezTo>
                  <a:pt x="140" y="71"/>
                  <a:pt x="140" y="71"/>
                  <a:pt x="140" y="71"/>
                </a:cubicBezTo>
                <a:cubicBezTo>
                  <a:pt x="121" y="71"/>
                  <a:pt x="121" y="71"/>
                  <a:pt x="121" y="71"/>
                </a:cubicBezTo>
                <a:cubicBezTo>
                  <a:pt x="121" y="77"/>
                  <a:pt x="121" y="77"/>
                  <a:pt x="121" y="77"/>
                </a:cubicBezTo>
                <a:cubicBezTo>
                  <a:pt x="121" y="77"/>
                  <a:pt x="121" y="77"/>
                  <a:pt x="121" y="77"/>
                </a:cubicBezTo>
                <a:close/>
                <a:moveTo>
                  <a:pt x="108" y="135"/>
                </a:moveTo>
                <a:cubicBezTo>
                  <a:pt x="51" y="135"/>
                  <a:pt x="51" y="135"/>
                  <a:pt x="51" y="135"/>
                </a:cubicBezTo>
                <a:cubicBezTo>
                  <a:pt x="51" y="141"/>
                  <a:pt x="51" y="141"/>
                  <a:pt x="51" y="141"/>
                </a:cubicBezTo>
                <a:cubicBezTo>
                  <a:pt x="108" y="141"/>
                  <a:pt x="108" y="141"/>
                  <a:pt x="108" y="141"/>
                </a:cubicBezTo>
                <a:cubicBezTo>
                  <a:pt x="108" y="135"/>
                  <a:pt x="108" y="135"/>
                  <a:pt x="108" y="135"/>
                </a:cubicBezTo>
                <a:cubicBezTo>
                  <a:pt x="108" y="135"/>
                  <a:pt x="108" y="135"/>
                  <a:pt x="108" y="135"/>
                </a:cubicBezTo>
                <a:close/>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37" name="Content Placeholder 18">
            <a:extLst>
              <a:ext uri="{FF2B5EF4-FFF2-40B4-BE49-F238E27FC236}">
                <a16:creationId xmlns:a16="http://schemas.microsoft.com/office/drawing/2014/main" id="{D8C0B10D-A5DA-DC52-5648-9D2C9AA5C899}"/>
              </a:ext>
            </a:extLst>
          </p:cNvPr>
          <p:cNvSpPr>
            <a:spLocks noGrp="1"/>
          </p:cNvSpPr>
          <p:nvPr>
            <p:ph sz="quarter" idx="21" hasCustomPrompt="1"/>
          </p:nvPr>
        </p:nvSpPr>
        <p:spPr>
          <a:xfrm>
            <a:off x="5129561" y="5334000"/>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39" name="Content Placeholder 18">
            <a:extLst>
              <a:ext uri="{FF2B5EF4-FFF2-40B4-BE49-F238E27FC236}">
                <a16:creationId xmlns:a16="http://schemas.microsoft.com/office/drawing/2014/main" id="{C6B13A42-723C-14FA-F187-0A49A6DB3483}"/>
              </a:ext>
            </a:extLst>
          </p:cNvPr>
          <p:cNvSpPr>
            <a:spLocks noGrp="1"/>
          </p:cNvSpPr>
          <p:nvPr>
            <p:ph sz="quarter" idx="22" hasCustomPrompt="1"/>
          </p:nvPr>
        </p:nvSpPr>
        <p:spPr>
          <a:xfrm>
            <a:off x="8991600" y="1492406"/>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1" name="Content Placeholder 18">
            <a:extLst>
              <a:ext uri="{FF2B5EF4-FFF2-40B4-BE49-F238E27FC236}">
                <a16:creationId xmlns:a16="http://schemas.microsoft.com/office/drawing/2014/main" id="{BE0B82AE-3AAB-F8E3-D34F-36FEF51A8AB0}"/>
              </a:ext>
            </a:extLst>
          </p:cNvPr>
          <p:cNvSpPr>
            <a:spLocks noGrp="1"/>
          </p:cNvSpPr>
          <p:nvPr>
            <p:ph sz="quarter" idx="23" hasCustomPrompt="1"/>
          </p:nvPr>
        </p:nvSpPr>
        <p:spPr>
          <a:xfrm>
            <a:off x="8991600" y="2743200"/>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3" name="Content Placeholder 18">
            <a:extLst>
              <a:ext uri="{FF2B5EF4-FFF2-40B4-BE49-F238E27FC236}">
                <a16:creationId xmlns:a16="http://schemas.microsoft.com/office/drawing/2014/main" id="{4496263E-F383-F86C-E71A-01465E676ED2}"/>
              </a:ext>
            </a:extLst>
          </p:cNvPr>
          <p:cNvSpPr>
            <a:spLocks noGrp="1"/>
          </p:cNvSpPr>
          <p:nvPr>
            <p:ph sz="quarter" idx="24" hasCustomPrompt="1"/>
          </p:nvPr>
        </p:nvSpPr>
        <p:spPr>
          <a:xfrm>
            <a:off x="8991600" y="4031166"/>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5" name="Content Placeholder 18">
            <a:extLst>
              <a:ext uri="{FF2B5EF4-FFF2-40B4-BE49-F238E27FC236}">
                <a16:creationId xmlns:a16="http://schemas.microsoft.com/office/drawing/2014/main" id="{3EC1D05D-AB02-6A3A-71F4-046F1DF6D420}"/>
              </a:ext>
            </a:extLst>
          </p:cNvPr>
          <p:cNvSpPr>
            <a:spLocks noGrp="1"/>
          </p:cNvSpPr>
          <p:nvPr>
            <p:ph sz="quarter" idx="25" hasCustomPrompt="1"/>
          </p:nvPr>
        </p:nvSpPr>
        <p:spPr>
          <a:xfrm>
            <a:off x="8991600" y="5334000"/>
            <a:ext cx="2420353" cy="615174"/>
          </a:xfrm>
        </p:spPr>
        <p:txBody>
          <a:bodyPr>
            <a:noAutofit/>
          </a:bodyPr>
          <a:lstStyle>
            <a:lvl1pPr algn="l" rtl="0">
              <a:spcAft>
                <a:spcPts val="600"/>
              </a:spcAft>
              <a:defRPr sz="1800" b="0">
                <a:solidFill>
                  <a:schemeClr val="tx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8" name="Freeform 61">
            <a:extLst>
              <a:ext uri="{FF2B5EF4-FFF2-40B4-BE49-F238E27FC236}">
                <a16:creationId xmlns:a16="http://schemas.microsoft.com/office/drawing/2014/main" id="{53C4296A-2783-43CA-D9F1-F75D9E05A6C0}"/>
              </a:ext>
            </a:extLst>
          </p:cNvPr>
          <p:cNvSpPr>
            <a:spLocks noEditPoints="1"/>
          </p:cNvSpPr>
          <p:nvPr userDrawn="1"/>
        </p:nvSpPr>
        <p:spPr bwMode="auto">
          <a:xfrm>
            <a:off x="8185039" y="2872273"/>
            <a:ext cx="528130" cy="419203"/>
          </a:xfrm>
          <a:custGeom>
            <a:avLst/>
            <a:gdLst>
              <a:gd name="T0" fmla="*/ 160 w 160"/>
              <a:gd name="T1" fmla="*/ 84 h 127"/>
              <a:gd name="T2" fmla="*/ 136 w 160"/>
              <a:gd name="T3" fmla="*/ 4 h 127"/>
              <a:gd name="T4" fmla="*/ 129 w 160"/>
              <a:gd name="T5" fmla="*/ 0 h 127"/>
              <a:gd name="T6" fmla="*/ 30 w 160"/>
              <a:gd name="T7" fmla="*/ 0 h 127"/>
              <a:gd name="T8" fmla="*/ 24 w 160"/>
              <a:gd name="T9" fmla="*/ 4 h 127"/>
              <a:gd name="T10" fmla="*/ 0 w 160"/>
              <a:gd name="T11" fmla="*/ 84 h 127"/>
              <a:gd name="T12" fmla="*/ 0 w 160"/>
              <a:gd name="T13" fmla="*/ 87 h 127"/>
              <a:gd name="T14" fmla="*/ 0 w 160"/>
              <a:gd name="T15" fmla="*/ 115 h 127"/>
              <a:gd name="T16" fmla="*/ 13 w 160"/>
              <a:gd name="T17" fmla="*/ 127 h 127"/>
              <a:gd name="T18" fmla="*/ 147 w 160"/>
              <a:gd name="T19" fmla="*/ 127 h 127"/>
              <a:gd name="T20" fmla="*/ 160 w 160"/>
              <a:gd name="T21" fmla="*/ 115 h 127"/>
              <a:gd name="T22" fmla="*/ 160 w 160"/>
              <a:gd name="T23" fmla="*/ 87 h 127"/>
              <a:gd name="T24" fmla="*/ 160 w 160"/>
              <a:gd name="T25" fmla="*/ 84 h 127"/>
              <a:gd name="T26" fmla="*/ 29 w 160"/>
              <a:gd name="T27" fmla="*/ 8 h 127"/>
              <a:gd name="T28" fmla="*/ 30 w 160"/>
              <a:gd name="T29" fmla="*/ 6 h 127"/>
              <a:gd name="T30" fmla="*/ 129 w 160"/>
              <a:gd name="T31" fmla="*/ 6 h 127"/>
              <a:gd name="T32" fmla="*/ 131 w 160"/>
              <a:gd name="T33" fmla="*/ 8 h 127"/>
              <a:gd name="T34" fmla="*/ 150 w 160"/>
              <a:gd name="T35" fmla="*/ 76 h 127"/>
              <a:gd name="T36" fmla="*/ 147 w 160"/>
              <a:gd name="T37" fmla="*/ 76 h 127"/>
              <a:gd name="T38" fmla="*/ 13 w 160"/>
              <a:gd name="T39" fmla="*/ 76 h 127"/>
              <a:gd name="T40" fmla="*/ 9 w 160"/>
              <a:gd name="T41" fmla="*/ 76 h 127"/>
              <a:gd name="T42" fmla="*/ 29 w 160"/>
              <a:gd name="T43" fmla="*/ 8 h 127"/>
              <a:gd name="T44" fmla="*/ 29 w 160"/>
              <a:gd name="T45" fmla="*/ 8 h 127"/>
              <a:gd name="T46" fmla="*/ 153 w 160"/>
              <a:gd name="T47" fmla="*/ 115 h 127"/>
              <a:gd name="T48" fmla="*/ 147 w 160"/>
              <a:gd name="T49" fmla="*/ 121 h 127"/>
              <a:gd name="T50" fmla="*/ 13 w 160"/>
              <a:gd name="T51" fmla="*/ 121 h 127"/>
              <a:gd name="T52" fmla="*/ 6 w 160"/>
              <a:gd name="T53" fmla="*/ 115 h 127"/>
              <a:gd name="T54" fmla="*/ 6 w 160"/>
              <a:gd name="T55" fmla="*/ 99 h 127"/>
              <a:gd name="T56" fmla="*/ 6 w 160"/>
              <a:gd name="T57" fmla="*/ 89 h 127"/>
              <a:gd name="T58" fmla="*/ 13 w 160"/>
              <a:gd name="T59" fmla="*/ 83 h 127"/>
              <a:gd name="T60" fmla="*/ 147 w 160"/>
              <a:gd name="T61" fmla="*/ 83 h 127"/>
              <a:gd name="T62" fmla="*/ 153 w 160"/>
              <a:gd name="T63" fmla="*/ 89 h 127"/>
              <a:gd name="T64" fmla="*/ 153 w 160"/>
              <a:gd name="T65" fmla="*/ 100 h 127"/>
              <a:gd name="T66" fmla="*/ 153 w 160"/>
              <a:gd name="T67" fmla="*/ 115 h 127"/>
              <a:gd name="T68" fmla="*/ 153 w 160"/>
              <a:gd name="T69" fmla="*/ 115 h 127"/>
              <a:gd name="T70" fmla="*/ 32 w 160"/>
              <a:gd name="T71" fmla="*/ 102 h 127"/>
              <a:gd name="T72" fmla="*/ 25 w 160"/>
              <a:gd name="T73" fmla="*/ 108 h 127"/>
              <a:gd name="T74" fmla="*/ 19 w 160"/>
              <a:gd name="T75" fmla="*/ 102 h 127"/>
              <a:gd name="T76" fmla="*/ 25 w 160"/>
              <a:gd name="T77" fmla="*/ 95 h 127"/>
              <a:gd name="T78" fmla="*/ 32 w 160"/>
              <a:gd name="T79" fmla="*/ 102 h 127"/>
              <a:gd name="T80" fmla="*/ 51 w 160"/>
              <a:gd name="T81" fmla="*/ 102 h 127"/>
              <a:gd name="T82" fmla="*/ 45 w 160"/>
              <a:gd name="T83" fmla="*/ 108 h 127"/>
              <a:gd name="T84" fmla="*/ 38 w 160"/>
              <a:gd name="T85" fmla="*/ 102 h 127"/>
              <a:gd name="T86" fmla="*/ 45 w 160"/>
              <a:gd name="T87" fmla="*/ 95 h 127"/>
              <a:gd name="T88" fmla="*/ 51 w 160"/>
              <a:gd name="T89" fmla="*/ 102 h 127"/>
              <a:gd name="T90" fmla="*/ 70 w 160"/>
              <a:gd name="T91" fmla="*/ 102 h 127"/>
              <a:gd name="T92" fmla="*/ 64 w 160"/>
              <a:gd name="T93" fmla="*/ 108 h 127"/>
              <a:gd name="T94" fmla="*/ 57 w 160"/>
              <a:gd name="T95" fmla="*/ 102 h 127"/>
              <a:gd name="T96" fmla="*/ 64 w 160"/>
              <a:gd name="T97" fmla="*/ 95 h 127"/>
              <a:gd name="T98" fmla="*/ 70 w 160"/>
              <a:gd name="T99" fmla="*/ 102 h 127"/>
              <a:gd name="T100" fmla="*/ 83 w 160"/>
              <a:gd name="T101" fmla="*/ 95 h 127"/>
              <a:gd name="T102" fmla="*/ 141 w 160"/>
              <a:gd name="T103" fmla="*/ 95 h 127"/>
              <a:gd name="T104" fmla="*/ 141 w 160"/>
              <a:gd name="T105" fmla="*/ 102 h 127"/>
              <a:gd name="T106" fmla="*/ 83 w 160"/>
              <a:gd name="T107" fmla="*/ 102 h 127"/>
              <a:gd name="T108" fmla="*/ 83 w 160"/>
              <a:gd name="T109" fmla="*/ 95 h 127"/>
              <a:gd name="T110" fmla="*/ 83 w 160"/>
              <a:gd name="T111" fmla="*/ 9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27">
                <a:moveTo>
                  <a:pt x="160" y="84"/>
                </a:moveTo>
                <a:cubicBezTo>
                  <a:pt x="136" y="4"/>
                  <a:pt x="136" y="4"/>
                  <a:pt x="136" y="4"/>
                </a:cubicBezTo>
                <a:cubicBezTo>
                  <a:pt x="136" y="1"/>
                  <a:pt x="133" y="0"/>
                  <a:pt x="129" y="0"/>
                </a:cubicBezTo>
                <a:cubicBezTo>
                  <a:pt x="30" y="0"/>
                  <a:pt x="30" y="0"/>
                  <a:pt x="30" y="0"/>
                </a:cubicBezTo>
                <a:cubicBezTo>
                  <a:pt x="27" y="0"/>
                  <a:pt x="24" y="1"/>
                  <a:pt x="24" y="4"/>
                </a:cubicBezTo>
                <a:cubicBezTo>
                  <a:pt x="0" y="84"/>
                  <a:pt x="0" y="84"/>
                  <a:pt x="0" y="84"/>
                </a:cubicBezTo>
                <a:cubicBezTo>
                  <a:pt x="0" y="84"/>
                  <a:pt x="0" y="86"/>
                  <a:pt x="0" y="87"/>
                </a:cubicBezTo>
                <a:cubicBezTo>
                  <a:pt x="0" y="115"/>
                  <a:pt x="0" y="115"/>
                  <a:pt x="0" y="115"/>
                </a:cubicBezTo>
                <a:cubicBezTo>
                  <a:pt x="0" y="121"/>
                  <a:pt x="6" y="127"/>
                  <a:pt x="13" y="127"/>
                </a:cubicBezTo>
                <a:cubicBezTo>
                  <a:pt x="147" y="127"/>
                  <a:pt x="147" y="127"/>
                  <a:pt x="147" y="127"/>
                </a:cubicBezTo>
                <a:cubicBezTo>
                  <a:pt x="153" y="127"/>
                  <a:pt x="160" y="121"/>
                  <a:pt x="160" y="115"/>
                </a:cubicBezTo>
                <a:cubicBezTo>
                  <a:pt x="160" y="87"/>
                  <a:pt x="160" y="87"/>
                  <a:pt x="160" y="87"/>
                </a:cubicBezTo>
                <a:cubicBezTo>
                  <a:pt x="160" y="86"/>
                  <a:pt x="160" y="84"/>
                  <a:pt x="160" y="84"/>
                </a:cubicBezTo>
                <a:moveTo>
                  <a:pt x="29" y="8"/>
                </a:moveTo>
                <a:cubicBezTo>
                  <a:pt x="30" y="6"/>
                  <a:pt x="30" y="6"/>
                  <a:pt x="30" y="6"/>
                </a:cubicBezTo>
                <a:cubicBezTo>
                  <a:pt x="129" y="6"/>
                  <a:pt x="129" y="6"/>
                  <a:pt x="129" y="6"/>
                </a:cubicBezTo>
                <a:cubicBezTo>
                  <a:pt x="129" y="6"/>
                  <a:pt x="129" y="6"/>
                  <a:pt x="131" y="8"/>
                </a:cubicBezTo>
                <a:cubicBezTo>
                  <a:pt x="150" y="76"/>
                  <a:pt x="150" y="76"/>
                  <a:pt x="150" y="76"/>
                </a:cubicBezTo>
                <a:cubicBezTo>
                  <a:pt x="150" y="76"/>
                  <a:pt x="149" y="76"/>
                  <a:pt x="147" y="76"/>
                </a:cubicBezTo>
                <a:cubicBezTo>
                  <a:pt x="13" y="76"/>
                  <a:pt x="13" y="76"/>
                  <a:pt x="13" y="76"/>
                </a:cubicBezTo>
                <a:cubicBezTo>
                  <a:pt x="11" y="76"/>
                  <a:pt x="9" y="76"/>
                  <a:pt x="9" y="76"/>
                </a:cubicBezTo>
                <a:cubicBezTo>
                  <a:pt x="29" y="8"/>
                  <a:pt x="29" y="8"/>
                  <a:pt x="29" y="8"/>
                </a:cubicBezTo>
                <a:cubicBezTo>
                  <a:pt x="29" y="8"/>
                  <a:pt x="29" y="8"/>
                  <a:pt x="29" y="8"/>
                </a:cubicBezTo>
                <a:close/>
                <a:moveTo>
                  <a:pt x="153" y="115"/>
                </a:moveTo>
                <a:cubicBezTo>
                  <a:pt x="153" y="118"/>
                  <a:pt x="150" y="121"/>
                  <a:pt x="147" y="121"/>
                </a:cubicBezTo>
                <a:cubicBezTo>
                  <a:pt x="13" y="121"/>
                  <a:pt x="13" y="121"/>
                  <a:pt x="13" y="121"/>
                </a:cubicBezTo>
                <a:cubicBezTo>
                  <a:pt x="9" y="121"/>
                  <a:pt x="6" y="118"/>
                  <a:pt x="6" y="115"/>
                </a:cubicBezTo>
                <a:cubicBezTo>
                  <a:pt x="6" y="99"/>
                  <a:pt x="6" y="99"/>
                  <a:pt x="6" y="99"/>
                </a:cubicBezTo>
                <a:cubicBezTo>
                  <a:pt x="6" y="89"/>
                  <a:pt x="6" y="89"/>
                  <a:pt x="6" y="89"/>
                </a:cubicBezTo>
                <a:cubicBezTo>
                  <a:pt x="6" y="86"/>
                  <a:pt x="9" y="83"/>
                  <a:pt x="13" y="83"/>
                </a:cubicBezTo>
                <a:cubicBezTo>
                  <a:pt x="147" y="83"/>
                  <a:pt x="147" y="83"/>
                  <a:pt x="147" y="83"/>
                </a:cubicBezTo>
                <a:cubicBezTo>
                  <a:pt x="150" y="83"/>
                  <a:pt x="153" y="86"/>
                  <a:pt x="153" y="89"/>
                </a:cubicBezTo>
                <a:cubicBezTo>
                  <a:pt x="153" y="100"/>
                  <a:pt x="153" y="100"/>
                  <a:pt x="153" y="100"/>
                </a:cubicBezTo>
                <a:cubicBezTo>
                  <a:pt x="153" y="115"/>
                  <a:pt x="153" y="115"/>
                  <a:pt x="153" y="115"/>
                </a:cubicBezTo>
                <a:cubicBezTo>
                  <a:pt x="153" y="115"/>
                  <a:pt x="153" y="115"/>
                  <a:pt x="153" y="115"/>
                </a:cubicBezTo>
                <a:close/>
                <a:moveTo>
                  <a:pt x="32" y="102"/>
                </a:moveTo>
                <a:cubicBezTo>
                  <a:pt x="32" y="105"/>
                  <a:pt x="29" y="108"/>
                  <a:pt x="25" y="108"/>
                </a:cubicBezTo>
                <a:cubicBezTo>
                  <a:pt x="22" y="108"/>
                  <a:pt x="19" y="105"/>
                  <a:pt x="19" y="102"/>
                </a:cubicBezTo>
                <a:cubicBezTo>
                  <a:pt x="19" y="99"/>
                  <a:pt x="22" y="95"/>
                  <a:pt x="25" y="95"/>
                </a:cubicBezTo>
                <a:cubicBezTo>
                  <a:pt x="29" y="95"/>
                  <a:pt x="32" y="99"/>
                  <a:pt x="32" y="102"/>
                </a:cubicBezTo>
                <a:moveTo>
                  <a:pt x="51" y="102"/>
                </a:moveTo>
                <a:cubicBezTo>
                  <a:pt x="51" y="105"/>
                  <a:pt x="48" y="108"/>
                  <a:pt x="45" y="108"/>
                </a:cubicBezTo>
                <a:cubicBezTo>
                  <a:pt x="41" y="108"/>
                  <a:pt x="38" y="105"/>
                  <a:pt x="38" y="102"/>
                </a:cubicBezTo>
                <a:cubicBezTo>
                  <a:pt x="38" y="99"/>
                  <a:pt x="41" y="95"/>
                  <a:pt x="45" y="95"/>
                </a:cubicBezTo>
                <a:cubicBezTo>
                  <a:pt x="48" y="95"/>
                  <a:pt x="51" y="99"/>
                  <a:pt x="51" y="102"/>
                </a:cubicBezTo>
                <a:moveTo>
                  <a:pt x="70" y="102"/>
                </a:moveTo>
                <a:cubicBezTo>
                  <a:pt x="70" y="105"/>
                  <a:pt x="67" y="108"/>
                  <a:pt x="64" y="108"/>
                </a:cubicBezTo>
                <a:cubicBezTo>
                  <a:pt x="61" y="108"/>
                  <a:pt x="57" y="105"/>
                  <a:pt x="57" y="102"/>
                </a:cubicBezTo>
                <a:cubicBezTo>
                  <a:pt x="57" y="99"/>
                  <a:pt x="61" y="95"/>
                  <a:pt x="64" y="95"/>
                </a:cubicBezTo>
                <a:cubicBezTo>
                  <a:pt x="67" y="95"/>
                  <a:pt x="70" y="99"/>
                  <a:pt x="70" y="102"/>
                </a:cubicBezTo>
                <a:moveTo>
                  <a:pt x="83" y="95"/>
                </a:moveTo>
                <a:cubicBezTo>
                  <a:pt x="141" y="95"/>
                  <a:pt x="141" y="95"/>
                  <a:pt x="141" y="95"/>
                </a:cubicBezTo>
                <a:cubicBezTo>
                  <a:pt x="141" y="102"/>
                  <a:pt x="141" y="102"/>
                  <a:pt x="141" y="102"/>
                </a:cubicBezTo>
                <a:cubicBezTo>
                  <a:pt x="83" y="102"/>
                  <a:pt x="83" y="102"/>
                  <a:pt x="83" y="102"/>
                </a:cubicBezTo>
                <a:cubicBezTo>
                  <a:pt x="83" y="95"/>
                  <a:pt x="83" y="95"/>
                  <a:pt x="83" y="95"/>
                </a:cubicBezTo>
                <a:cubicBezTo>
                  <a:pt x="83" y="95"/>
                  <a:pt x="83" y="95"/>
                  <a:pt x="83" y="95"/>
                </a:cubicBezTo>
                <a:close/>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49" name="Freeform 74">
            <a:extLst>
              <a:ext uri="{FF2B5EF4-FFF2-40B4-BE49-F238E27FC236}">
                <a16:creationId xmlns:a16="http://schemas.microsoft.com/office/drawing/2014/main" id="{D68552A2-9C57-F925-DC48-95FAAD0D4761}"/>
              </a:ext>
            </a:extLst>
          </p:cNvPr>
          <p:cNvSpPr>
            <a:spLocks noEditPoints="1"/>
          </p:cNvSpPr>
          <p:nvPr userDrawn="1"/>
        </p:nvSpPr>
        <p:spPr bwMode="auto">
          <a:xfrm>
            <a:off x="8229600" y="5415195"/>
            <a:ext cx="439009" cy="528130"/>
          </a:xfrm>
          <a:custGeom>
            <a:avLst/>
            <a:gdLst>
              <a:gd name="T0" fmla="*/ 66 w 133"/>
              <a:gd name="T1" fmla="*/ 160 h 160"/>
              <a:gd name="T2" fmla="*/ 0 w 133"/>
              <a:gd name="T3" fmla="*/ 128 h 160"/>
              <a:gd name="T4" fmla="*/ 0 w 133"/>
              <a:gd name="T5" fmla="*/ 32 h 160"/>
              <a:gd name="T6" fmla="*/ 66 w 133"/>
              <a:gd name="T7" fmla="*/ 0 h 160"/>
              <a:gd name="T8" fmla="*/ 133 w 133"/>
              <a:gd name="T9" fmla="*/ 32 h 160"/>
              <a:gd name="T10" fmla="*/ 133 w 133"/>
              <a:gd name="T11" fmla="*/ 128 h 160"/>
              <a:gd name="T12" fmla="*/ 66 w 133"/>
              <a:gd name="T13" fmla="*/ 160 h 160"/>
              <a:gd name="T14" fmla="*/ 6 w 133"/>
              <a:gd name="T15" fmla="*/ 111 h 160"/>
              <a:gd name="T16" fmla="*/ 6 w 133"/>
              <a:gd name="T17" fmla="*/ 128 h 160"/>
              <a:gd name="T18" fmla="*/ 66 w 133"/>
              <a:gd name="T19" fmla="*/ 154 h 160"/>
              <a:gd name="T20" fmla="*/ 127 w 133"/>
              <a:gd name="T21" fmla="*/ 128 h 160"/>
              <a:gd name="T22" fmla="*/ 127 w 133"/>
              <a:gd name="T23" fmla="*/ 111 h 160"/>
              <a:gd name="T24" fmla="*/ 66 w 133"/>
              <a:gd name="T25" fmla="*/ 128 h 160"/>
              <a:gd name="T26" fmla="*/ 6 w 133"/>
              <a:gd name="T27" fmla="*/ 111 h 160"/>
              <a:gd name="T28" fmla="*/ 6 w 133"/>
              <a:gd name="T29" fmla="*/ 96 h 160"/>
              <a:gd name="T30" fmla="*/ 66 w 133"/>
              <a:gd name="T31" fmla="*/ 122 h 160"/>
              <a:gd name="T32" fmla="*/ 127 w 133"/>
              <a:gd name="T33" fmla="*/ 96 h 160"/>
              <a:gd name="T34" fmla="*/ 127 w 133"/>
              <a:gd name="T35" fmla="*/ 79 h 160"/>
              <a:gd name="T36" fmla="*/ 66 w 133"/>
              <a:gd name="T37" fmla="*/ 96 h 160"/>
              <a:gd name="T38" fmla="*/ 6 w 133"/>
              <a:gd name="T39" fmla="*/ 79 h 160"/>
              <a:gd name="T40" fmla="*/ 6 w 133"/>
              <a:gd name="T41" fmla="*/ 96 h 160"/>
              <a:gd name="T42" fmla="*/ 6 w 133"/>
              <a:gd name="T43" fmla="*/ 96 h 160"/>
              <a:gd name="T44" fmla="*/ 6 w 133"/>
              <a:gd name="T45" fmla="*/ 64 h 160"/>
              <a:gd name="T46" fmla="*/ 66 w 133"/>
              <a:gd name="T47" fmla="*/ 90 h 160"/>
              <a:gd name="T48" fmla="*/ 127 w 133"/>
              <a:gd name="T49" fmla="*/ 64 h 160"/>
              <a:gd name="T50" fmla="*/ 127 w 133"/>
              <a:gd name="T51" fmla="*/ 47 h 160"/>
              <a:gd name="T52" fmla="*/ 66 w 133"/>
              <a:gd name="T53" fmla="*/ 64 h 160"/>
              <a:gd name="T54" fmla="*/ 6 w 133"/>
              <a:gd name="T55" fmla="*/ 47 h 160"/>
              <a:gd name="T56" fmla="*/ 6 w 133"/>
              <a:gd name="T57" fmla="*/ 64 h 160"/>
              <a:gd name="T58" fmla="*/ 6 w 133"/>
              <a:gd name="T59" fmla="*/ 64 h 160"/>
              <a:gd name="T60" fmla="*/ 66 w 133"/>
              <a:gd name="T61" fmla="*/ 7 h 160"/>
              <a:gd name="T62" fmla="*/ 6 w 133"/>
              <a:gd name="T63" fmla="*/ 32 h 160"/>
              <a:gd name="T64" fmla="*/ 66 w 133"/>
              <a:gd name="T65" fmla="*/ 58 h 160"/>
              <a:gd name="T66" fmla="*/ 127 w 133"/>
              <a:gd name="T67" fmla="*/ 32 h 160"/>
              <a:gd name="T68" fmla="*/ 66 w 133"/>
              <a:gd name="T69" fmla="*/ 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160">
                <a:moveTo>
                  <a:pt x="66" y="160"/>
                </a:moveTo>
                <a:cubicBezTo>
                  <a:pt x="28" y="160"/>
                  <a:pt x="0" y="146"/>
                  <a:pt x="0" y="128"/>
                </a:cubicBezTo>
                <a:cubicBezTo>
                  <a:pt x="0" y="32"/>
                  <a:pt x="0" y="32"/>
                  <a:pt x="0" y="32"/>
                </a:cubicBezTo>
                <a:cubicBezTo>
                  <a:pt x="0" y="15"/>
                  <a:pt x="28" y="0"/>
                  <a:pt x="66" y="0"/>
                </a:cubicBezTo>
                <a:cubicBezTo>
                  <a:pt x="104" y="0"/>
                  <a:pt x="133" y="15"/>
                  <a:pt x="133" y="32"/>
                </a:cubicBezTo>
                <a:cubicBezTo>
                  <a:pt x="133" y="128"/>
                  <a:pt x="133" y="128"/>
                  <a:pt x="133" y="128"/>
                </a:cubicBezTo>
                <a:cubicBezTo>
                  <a:pt x="133" y="146"/>
                  <a:pt x="104" y="160"/>
                  <a:pt x="66" y="160"/>
                </a:cubicBezTo>
                <a:moveTo>
                  <a:pt x="6" y="111"/>
                </a:moveTo>
                <a:cubicBezTo>
                  <a:pt x="6" y="128"/>
                  <a:pt x="6" y="128"/>
                  <a:pt x="6" y="128"/>
                </a:cubicBezTo>
                <a:cubicBezTo>
                  <a:pt x="6" y="141"/>
                  <a:pt x="30" y="154"/>
                  <a:pt x="66" y="154"/>
                </a:cubicBezTo>
                <a:cubicBezTo>
                  <a:pt x="103" y="154"/>
                  <a:pt x="127" y="141"/>
                  <a:pt x="127" y="128"/>
                </a:cubicBezTo>
                <a:cubicBezTo>
                  <a:pt x="127" y="111"/>
                  <a:pt x="127" y="111"/>
                  <a:pt x="127" y="111"/>
                </a:cubicBezTo>
                <a:cubicBezTo>
                  <a:pt x="116" y="120"/>
                  <a:pt x="93" y="128"/>
                  <a:pt x="66" y="128"/>
                </a:cubicBezTo>
                <a:cubicBezTo>
                  <a:pt x="39" y="128"/>
                  <a:pt x="17" y="120"/>
                  <a:pt x="6" y="111"/>
                </a:cubicBezTo>
                <a:moveTo>
                  <a:pt x="6" y="96"/>
                </a:moveTo>
                <a:cubicBezTo>
                  <a:pt x="6" y="109"/>
                  <a:pt x="30" y="122"/>
                  <a:pt x="66" y="122"/>
                </a:cubicBezTo>
                <a:cubicBezTo>
                  <a:pt x="103" y="122"/>
                  <a:pt x="127" y="109"/>
                  <a:pt x="127" y="96"/>
                </a:cubicBezTo>
                <a:cubicBezTo>
                  <a:pt x="127" y="79"/>
                  <a:pt x="127" y="79"/>
                  <a:pt x="127" y="79"/>
                </a:cubicBezTo>
                <a:cubicBezTo>
                  <a:pt x="116" y="88"/>
                  <a:pt x="93" y="96"/>
                  <a:pt x="66" y="96"/>
                </a:cubicBezTo>
                <a:cubicBezTo>
                  <a:pt x="39" y="96"/>
                  <a:pt x="17" y="88"/>
                  <a:pt x="6" y="79"/>
                </a:cubicBezTo>
                <a:cubicBezTo>
                  <a:pt x="6" y="96"/>
                  <a:pt x="6" y="96"/>
                  <a:pt x="6" y="96"/>
                </a:cubicBezTo>
                <a:cubicBezTo>
                  <a:pt x="6" y="96"/>
                  <a:pt x="6" y="96"/>
                  <a:pt x="6" y="96"/>
                </a:cubicBezTo>
                <a:close/>
                <a:moveTo>
                  <a:pt x="6" y="64"/>
                </a:moveTo>
                <a:cubicBezTo>
                  <a:pt x="6" y="77"/>
                  <a:pt x="30" y="90"/>
                  <a:pt x="66" y="90"/>
                </a:cubicBezTo>
                <a:cubicBezTo>
                  <a:pt x="103" y="90"/>
                  <a:pt x="127" y="77"/>
                  <a:pt x="127" y="64"/>
                </a:cubicBezTo>
                <a:cubicBezTo>
                  <a:pt x="127" y="47"/>
                  <a:pt x="127" y="47"/>
                  <a:pt x="127" y="47"/>
                </a:cubicBezTo>
                <a:cubicBezTo>
                  <a:pt x="116" y="56"/>
                  <a:pt x="93" y="64"/>
                  <a:pt x="66" y="64"/>
                </a:cubicBezTo>
                <a:cubicBezTo>
                  <a:pt x="39" y="64"/>
                  <a:pt x="17" y="56"/>
                  <a:pt x="6" y="47"/>
                </a:cubicBezTo>
                <a:cubicBezTo>
                  <a:pt x="6" y="64"/>
                  <a:pt x="6" y="64"/>
                  <a:pt x="6" y="64"/>
                </a:cubicBezTo>
                <a:cubicBezTo>
                  <a:pt x="6" y="64"/>
                  <a:pt x="6" y="64"/>
                  <a:pt x="6" y="64"/>
                </a:cubicBezTo>
                <a:close/>
                <a:moveTo>
                  <a:pt x="66" y="7"/>
                </a:moveTo>
                <a:cubicBezTo>
                  <a:pt x="30" y="7"/>
                  <a:pt x="6" y="20"/>
                  <a:pt x="6" y="32"/>
                </a:cubicBezTo>
                <a:cubicBezTo>
                  <a:pt x="6" y="45"/>
                  <a:pt x="30" y="58"/>
                  <a:pt x="66" y="58"/>
                </a:cubicBezTo>
                <a:cubicBezTo>
                  <a:pt x="103" y="58"/>
                  <a:pt x="127" y="45"/>
                  <a:pt x="127" y="32"/>
                </a:cubicBezTo>
                <a:cubicBezTo>
                  <a:pt x="127" y="20"/>
                  <a:pt x="103" y="7"/>
                  <a:pt x="66" y="7"/>
                </a:cubicBezTo>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50" name="Freeform 82">
            <a:extLst>
              <a:ext uri="{FF2B5EF4-FFF2-40B4-BE49-F238E27FC236}">
                <a16:creationId xmlns:a16="http://schemas.microsoft.com/office/drawing/2014/main" id="{F3FC1C9B-5D97-6B5B-B23B-320501EAB522}"/>
              </a:ext>
            </a:extLst>
          </p:cNvPr>
          <p:cNvSpPr>
            <a:spLocks noEditPoints="1"/>
          </p:cNvSpPr>
          <p:nvPr userDrawn="1"/>
        </p:nvSpPr>
        <p:spPr bwMode="auto">
          <a:xfrm>
            <a:off x="8246103" y="1512269"/>
            <a:ext cx="406003" cy="528130"/>
          </a:xfrm>
          <a:custGeom>
            <a:avLst/>
            <a:gdLst>
              <a:gd name="T0" fmla="*/ 113 w 123"/>
              <a:gd name="T1" fmla="*/ 160 h 160"/>
              <a:gd name="T2" fmla="*/ 81 w 123"/>
              <a:gd name="T3" fmla="*/ 160 h 160"/>
              <a:gd name="T4" fmla="*/ 78 w 123"/>
              <a:gd name="T5" fmla="*/ 157 h 160"/>
              <a:gd name="T6" fmla="*/ 62 w 123"/>
              <a:gd name="T7" fmla="*/ 141 h 160"/>
              <a:gd name="T8" fmla="*/ 45 w 123"/>
              <a:gd name="T9" fmla="*/ 157 h 160"/>
              <a:gd name="T10" fmla="*/ 42 w 123"/>
              <a:gd name="T11" fmla="*/ 160 h 160"/>
              <a:gd name="T12" fmla="*/ 10 w 123"/>
              <a:gd name="T13" fmla="*/ 160 h 160"/>
              <a:gd name="T14" fmla="*/ 7 w 123"/>
              <a:gd name="T15" fmla="*/ 159 h 160"/>
              <a:gd name="T16" fmla="*/ 7 w 123"/>
              <a:gd name="T17" fmla="*/ 156 h 160"/>
              <a:gd name="T18" fmla="*/ 50 w 123"/>
              <a:gd name="T19" fmla="*/ 62 h 160"/>
              <a:gd name="T20" fmla="*/ 39 w 123"/>
              <a:gd name="T21" fmla="*/ 41 h 160"/>
              <a:gd name="T22" fmla="*/ 62 w 123"/>
              <a:gd name="T23" fmla="*/ 18 h 160"/>
              <a:gd name="T24" fmla="*/ 84 w 123"/>
              <a:gd name="T25" fmla="*/ 42 h 160"/>
              <a:gd name="T26" fmla="*/ 73 w 123"/>
              <a:gd name="T27" fmla="*/ 62 h 160"/>
              <a:gd name="T28" fmla="*/ 117 w 123"/>
              <a:gd name="T29" fmla="*/ 156 h 160"/>
              <a:gd name="T30" fmla="*/ 117 w 123"/>
              <a:gd name="T31" fmla="*/ 159 h 160"/>
              <a:gd name="T32" fmla="*/ 113 w 123"/>
              <a:gd name="T33" fmla="*/ 160 h 160"/>
              <a:gd name="T34" fmla="*/ 84 w 123"/>
              <a:gd name="T35" fmla="*/ 154 h 160"/>
              <a:gd name="T36" fmla="*/ 109 w 123"/>
              <a:gd name="T37" fmla="*/ 154 h 160"/>
              <a:gd name="T38" fmla="*/ 67 w 123"/>
              <a:gd name="T39" fmla="*/ 60 h 160"/>
              <a:gd name="T40" fmla="*/ 68 w 123"/>
              <a:gd name="T41" fmla="*/ 57 h 160"/>
              <a:gd name="T42" fmla="*/ 78 w 123"/>
              <a:gd name="T43" fmla="*/ 42 h 160"/>
              <a:gd name="T44" fmla="*/ 62 w 123"/>
              <a:gd name="T45" fmla="*/ 25 h 160"/>
              <a:gd name="T46" fmla="*/ 45 w 123"/>
              <a:gd name="T47" fmla="*/ 41 h 160"/>
              <a:gd name="T48" fmla="*/ 55 w 123"/>
              <a:gd name="T49" fmla="*/ 57 h 160"/>
              <a:gd name="T50" fmla="*/ 57 w 123"/>
              <a:gd name="T51" fmla="*/ 60 h 160"/>
              <a:gd name="T52" fmla="*/ 15 w 123"/>
              <a:gd name="T53" fmla="*/ 154 h 160"/>
              <a:gd name="T54" fmla="*/ 39 w 123"/>
              <a:gd name="T55" fmla="*/ 154 h 160"/>
              <a:gd name="T56" fmla="*/ 62 w 123"/>
              <a:gd name="T57" fmla="*/ 135 h 160"/>
              <a:gd name="T58" fmla="*/ 84 w 123"/>
              <a:gd name="T59" fmla="*/ 154 h 160"/>
              <a:gd name="T60" fmla="*/ 18 w 123"/>
              <a:gd name="T61" fmla="*/ 81 h 160"/>
              <a:gd name="T62" fmla="*/ 0 w 123"/>
              <a:gd name="T63" fmla="*/ 41 h 160"/>
              <a:gd name="T64" fmla="*/ 18 w 123"/>
              <a:gd name="T65" fmla="*/ 0 h 160"/>
              <a:gd name="T66" fmla="*/ 21 w 123"/>
              <a:gd name="T67" fmla="*/ 4 h 160"/>
              <a:gd name="T68" fmla="*/ 7 w 123"/>
              <a:gd name="T69" fmla="*/ 41 h 160"/>
              <a:gd name="T70" fmla="*/ 21 w 123"/>
              <a:gd name="T71" fmla="*/ 78 h 160"/>
              <a:gd name="T72" fmla="*/ 18 w 123"/>
              <a:gd name="T73" fmla="*/ 81 h 160"/>
              <a:gd name="T74" fmla="*/ 18 w 123"/>
              <a:gd name="T75" fmla="*/ 81 h 160"/>
              <a:gd name="T76" fmla="*/ 105 w 123"/>
              <a:gd name="T77" fmla="*/ 81 h 160"/>
              <a:gd name="T78" fmla="*/ 102 w 123"/>
              <a:gd name="T79" fmla="*/ 78 h 160"/>
              <a:gd name="T80" fmla="*/ 117 w 123"/>
              <a:gd name="T81" fmla="*/ 41 h 160"/>
              <a:gd name="T82" fmla="*/ 102 w 123"/>
              <a:gd name="T83" fmla="*/ 4 h 160"/>
              <a:gd name="T84" fmla="*/ 105 w 123"/>
              <a:gd name="T85" fmla="*/ 0 h 160"/>
              <a:gd name="T86" fmla="*/ 123 w 123"/>
              <a:gd name="T87" fmla="*/ 41 h 160"/>
              <a:gd name="T88" fmla="*/ 105 w 123"/>
              <a:gd name="T89" fmla="*/ 81 h 160"/>
              <a:gd name="T90" fmla="*/ 33 w 123"/>
              <a:gd name="T91" fmla="*/ 68 h 160"/>
              <a:gd name="T92" fmla="*/ 20 w 123"/>
              <a:gd name="T93" fmla="*/ 41 h 160"/>
              <a:gd name="T94" fmla="*/ 33 w 123"/>
              <a:gd name="T95" fmla="*/ 13 h 160"/>
              <a:gd name="T96" fmla="*/ 37 w 123"/>
              <a:gd name="T97" fmla="*/ 18 h 160"/>
              <a:gd name="T98" fmla="*/ 26 w 123"/>
              <a:gd name="T99" fmla="*/ 41 h 160"/>
              <a:gd name="T100" fmla="*/ 37 w 123"/>
              <a:gd name="T101" fmla="*/ 63 h 160"/>
              <a:gd name="T102" fmla="*/ 33 w 123"/>
              <a:gd name="T103" fmla="*/ 68 h 160"/>
              <a:gd name="T104" fmla="*/ 33 w 123"/>
              <a:gd name="T105" fmla="*/ 68 h 160"/>
              <a:gd name="T106" fmla="*/ 91 w 123"/>
              <a:gd name="T107" fmla="*/ 68 h 160"/>
              <a:gd name="T108" fmla="*/ 86 w 123"/>
              <a:gd name="T109" fmla="*/ 63 h 160"/>
              <a:gd name="T110" fmla="*/ 97 w 123"/>
              <a:gd name="T111" fmla="*/ 41 h 160"/>
              <a:gd name="T112" fmla="*/ 86 w 123"/>
              <a:gd name="T113" fmla="*/ 18 h 160"/>
              <a:gd name="T114" fmla="*/ 91 w 123"/>
              <a:gd name="T115" fmla="*/ 13 h 160"/>
              <a:gd name="T116" fmla="*/ 104 w 123"/>
              <a:gd name="T117" fmla="*/ 41 h 160"/>
              <a:gd name="T118" fmla="*/ 91 w 123"/>
              <a:gd name="T119" fmla="*/ 6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160">
                <a:moveTo>
                  <a:pt x="113" y="160"/>
                </a:moveTo>
                <a:cubicBezTo>
                  <a:pt x="81" y="160"/>
                  <a:pt x="81" y="160"/>
                  <a:pt x="81" y="160"/>
                </a:cubicBezTo>
                <a:cubicBezTo>
                  <a:pt x="79" y="160"/>
                  <a:pt x="78" y="159"/>
                  <a:pt x="78" y="157"/>
                </a:cubicBezTo>
                <a:cubicBezTo>
                  <a:pt x="78" y="157"/>
                  <a:pt x="75" y="141"/>
                  <a:pt x="62" y="141"/>
                </a:cubicBezTo>
                <a:cubicBezTo>
                  <a:pt x="49" y="141"/>
                  <a:pt x="45" y="157"/>
                  <a:pt x="45" y="157"/>
                </a:cubicBezTo>
                <a:cubicBezTo>
                  <a:pt x="45" y="159"/>
                  <a:pt x="44" y="160"/>
                  <a:pt x="42" y="160"/>
                </a:cubicBezTo>
                <a:cubicBezTo>
                  <a:pt x="10" y="160"/>
                  <a:pt x="10" y="160"/>
                  <a:pt x="10" y="160"/>
                </a:cubicBezTo>
                <a:cubicBezTo>
                  <a:pt x="8" y="160"/>
                  <a:pt x="8" y="160"/>
                  <a:pt x="7" y="159"/>
                </a:cubicBezTo>
                <a:cubicBezTo>
                  <a:pt x="7" y="157"/>
                  <a:pt x="7" y="157"/>
                  <a:pt x="7" y="156"/>
                </a:cubicBezTo>
                <a:cubicBezTo>
                  <a:pt x="33" y="110"/>
                  <a:pt x="47" y="75"/>
                  <a:pt x="50" y="62"/>
                </a:cubicBezTo>
                <a:cubicBezTo>
                  <a:pt x="44" y="57"/>
                  <a:pt x="39" y="49"/>
                  <a:pt x="39" y="41"/>
                </a:cubicBezTo>
                <a:cubicBezTo>
                  <a:pt x="39" y="28"/>
                  <a:pt x="49" y="18"/>
                  <a:pt x="62" y="18"/>
                </a:cubicBezTo>
                <a:cubicBezTo>
                  <a:pt x="75" y="18"/>
                  <a:pt x="84" y="30"/>
                  <a:pt x="84" y="42"/>
                </a:cubicBezTo>
                <a:cubicBezTo>
                  <a:pt x="84" y="51"/>
                  <a:pt x="79" y="57"/>
                  <a:pt x="73" y="62"/>
                </a:cubicBezTo>
                <a:cubicBezTo>
                  <a:pt x="76" y="75"/>
                  <a:pt x="91" y="110"/>
                  <a:pt x="117" y="156"/>
                </a:cubicBezTo>
                <a:cubicBezTo>
                  <a:pt x="117" y="157"/>
                  <a:pt x="117" y="157"/>
                  <a:pt x="117" y="159"/>
                </a:cubicBezTo>
                <a:cubicBezTo>
                  <a:pt x="115" y="160"/>
                  <a:pt x="115" y="160"/>
                  <a:pt x="113" y="160"/>
                </a:cubicBezTo>
                <a:moveTo>
                  <a:pt x="84" y="154"/>
                </a:moveTo>
                <a:cubicBezTo>
                  <a:pt x="109" y="154"/>
                  <a:pt x="109" y="154"/>
                  <a:pt x="109" y="154"/>
                </a:cubicBezTo>
                <a:cubicBezTo>
                  <a:pt x="84" y="112"/>
                  <a:pt x="70" y="73"/>
                  <a:pt x="67" y="60"/>
                </a:cubicBezTo>
                <a:cubicBezTo>
                  <a:pt x="67" y="59"/>
                  <a:pt x="67" y="59"/>
                  <a:pt x="68" y="57"/>
                </a:cubicBezTo>
                <a:cubicBezTo>
                  <a:pt x="75" y="55"/>
                  <a:pt x="78" y="49"/>
                  <a:pt x="78" y="42"/>
                </a:cubicBezTo>
                <a:cubicBezTo>
                  <a:pt x="78" y="33"/>
                  <a:pt x="70" y="25"/>
                  <a:pt x="62" y="25"/>
                </a:cubicBezTo>
                <a:cubicBezTo>
                  <a:pt x="52" y="25"/>
                  <a:pt x="45" y="33"/>
                  <a:pt x="45" y="41"/>
                </a:cubicBezTo>
                <a:cubicBezTo>
                  <a:pt x="45" y="47"/>
                  <a:pt x="49" y="55"/>
                  <a:pt x="55" y="57"/>
                </a:cubicBezTo>
                <a:cubicBezTo>
                  <a:pt x="57" y="59"/>
                  <a:pt x="57" y="60"/>
                  <a:pt x="57" y="60"/>
                </a:cubicBezTo>
                <a:cubicBezTo>
                  <a:pt x="54" y="73"/>
                  <a:pt x="39" y="112"/>
                  <a:pt x="15" y="154"/>
                </a:cubicBezTo>
                <a:cubicBezTo>
                  <a:pt x="39" y="154"/>
                  <a:pt x="39" y="154"/>
                  <a:pt x="39" y="154"/>
                </a:cubicBezTo>
                <a:cubicBezTo>
                  <a:pt x="42" y="146"/>
                  <a:pt x="49" y="135"/>
                  <a:pt x="62" y="135"/>
                </a:cubicBezTo>
                <a:cubicBezTo>
                  <a:pt x="75" y="135"/>
                  <a:pt x="81" y="146"/>
                  <a:pt x="84" y="154"/>
                </a:cubicBezTo>
                <a:moveTo>
                  <a:pt x="18" y="81"/>
                </a:moveTo>
                <a:cubicBezTo>
                  <a:pt x="7" y="72"/>
                  <a:pt x="0" y="57"/>
                  <a:pt x="0" y="41"/>
                </a:cubicBezTo>
                <a:cubicBezTo>
                  <a:pt x="0" y="25"/>
                  <a:pt x="7" y="10"/>
                  <a:pt x="18" y="0"/>
                </a:cubicBezTo>
                <a:cubicBezTo>
                  <a:pt x="21" y="4"/>
                  <a:pt x="21" y="4"/>
                  <a:pt x="21" y="4"/>
                </a:cubicBezTo>
                <a:cubicBezTo>
                  <a:pt x="12" y="13"/>
                  <a:pt x="7" y="26"/>
                  <a:pt x="7" y="41"/>
                </a:cubicBezTo>
                <a:cubicBezTo>
                  <a:pt x="7" y="55"/>
                  <a:pt x="12" y="68"/>
                  <a:pt x="21" y="78"/>
                </a:cubicBezTo>
                <a:cubicBezTo>
                  <a:pt x="18" y="81"/>
                  <a:pt x="18" y="81"/>
                  <a:pt x="18" y="81"/>
                </a:cubicBezTo>
                <a:cubicBezTo>
                  <a:pt x="18" y="81"/>
                  <a:pt x="18" y="81"/>
                  <a:pt x="18" y="81"/>
                </a:cubicBezTo>
                <a:close/>
                <a:moveTo>
                  <a:pt x="105" y="81"/>
                </a:moveTo>
                <a:cubicBezTo>
                  <a:pt x="102" y="78"/>
                  <a:pt x="102" y="78"/>
                  <a:pt x="102" y="78"/>
                </a:cubicBezTo>
                <a:cubicBezTo>
                  <a:pt x="112" y="68"/>
                  <a:pt x="117" y="55"/>
                  <a:pt x="117" y="41"/>
                </a:cubicBezTo>
                <a:cubicBezTo>
                  <a:pt x="117" y="26"/>
                  <a:pt x="112" y="13"/>
                  <a:pt x="102" y="4"/>
                </a:cubicBezTo>
                <a:cubicBezTo>
                  <a:pt x="105" y="0"/>
                  <a:pt x="105" y="0"/>
                  <a:pt x="105" y="0"/>
                </a:cubicBezTo>
                <a:cubicBezTo>
                  <a:pt x="117" y="10"/>
                  <a:pt x="123" y="25"/>
                  <a:pt x="123" y="41"/>
                </a:cubicBezTo>
                <a:cubicBezTo>
                  <a:pt x="123" y="57"/>
                  <a:pt x="117" y="72"/>
                  <a:pt x="105" y="81"/>
                </a:cubicBezTo>
                <a:moveTo>
                  <a:pt x="33" y="68"/>
                </a:moveTo>
                <a:cubicBezTo>
                  <a:pt x="24" y="60"/>
                  <a:pt x="20" y="51"/>
                  <a:pt x="20" y="41"/>
                </a:cubicBezTo>
                <a:cubicBezTo>
                  <a:pt x="20" y="31"/>
                  <a:pt x="24" y="21"/>
                  <a:pt x="33" y="13"/>
                </a:cubicBezTo>
                <a:cubicBezTo>
                  <a:pt x="37" y="18"/>
                  <a:pt x="37" y="18"/>
                  <a:pt x="37" y="18"/>
                </a:cubicBezTo>
                <a:cubicBezTo>
                  <a:pt x="29" y="25"/>
                  <a:pt x="26" y="33"/>
                  <a:pt x="26" y="41"/>
                </a:cubicBezTo>
                <a:cubicBezTo>
                  <a:pt x="26" y="49"/>
                  <a:pt x="29" y="57"/>
                  <a:pt x="37" y="63"/>
                </a:cubicBezTo>
                <a:cubicBezTo>
                  <a:pt x="33" y="68"/>
                  <a:pt x="33" y="68"/>
                  <a:pt x="33" y="68"/>
                </a:cubicBezTo>
                <a:cubicBezTo>
                  <a:pt x="33" y="68"/>
                  <a:pt x="33" y="68"/>
                  <a:pt x="33" y="68"/>
                </a:cubicBezTo>
                <a:close/>
                <a:moveTo>
                  <a:pt x="91" y="68"/>
                </a:moveTo>
                <a:cubicBezTo>
                  <a:pt x="86" y="63"/>
                  <a:pt x="86" y="63"/>
                  <a:pt x="86" y="63"/>
                </a:cubicBezTo>
                <a:cubicBezTo>
                  <a:pt x="94" y="57"/>
                  <a:pt x="97" y="49"/>
                  <a:pt x="97" y="41"/>
                </a:cubicBezTo>
                <a:cubicBezTo>
                  <a:pt x="97" y="33"/>
                  <a:pt x="94" y="25"/>
                  <a:pt x="86" y="18"/>
                </a:cubicBezTo>
                <a:cubicBezTo>
                  <a:pt x="91" y="13"/>
                  <a:pt x="91" y="13"/>
                  <a:pt x="91" y="13"/>
                </a:cubicBezTo>
                <a:cubicBezTo>
                  <a:pt x="99" y="21"/>
                  <a:pt x="104" y="31"/>
                  <a:pt x="104" y="41"/>
                </a:cubicBezTo>
                <a:cubicBezTo>
                  <a:pt x="104" y="51"/>
                  <a:pt x="99" y="60"/>
                  <a:pt x="91" y="68"/>
                </a:cubicBezTo>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51" name="Freeform 45">
            <a:extLst>
              <a:ext uri="{FF2B5EF4-FFF2-40B4-BE49-F238E27FC236}">
                <a16:creationId xmlns:a16="http://schemas.microsoft.com/office/drawing/2014/main" id="{1C46FF99-D2BA-67B0-A142-C584B5C1F4B7}"/>
              </a:ext>
            </a:extLst>
          </p:cNvPr>
          <p:cNvSpPr>
            <a:spLocks noEditPoints="1"/>
          </p:cNvSpPr>
          <p:nvPr userDrawn="1"/>
        </p:nvSpPr>
        <p:spPr bwMode="auto">
          <a:xfrm>
            <a:off x="8186689" y="4084483"/>
            <a:ext cx="524830" cy="528130"/>
          </a:xfrm>
          <a:custGeom>
            <a:avLst/>
            <a:gdLst>
              <a:gd name="T0" fmla="*/ 51 w 159"/>
              <a:gd name="T1" fmla="*/ 122 h 160"/>
              <a:gd name="T2" fmla="*/ 108 w 159"/>
              <a:gd name="T3" fmla="*/ 116 h 160"/>
              <a:gd name="T4" fmla="*/ 108 w 159"/>
              <a:gd name="T5" fmla="*/ 122 h 160"/>
              <a:gd name="T6" fmla="*/ 159 w 159"/>
              <a:gd name="T7" fmla="*/ 133 h 160"/>
              <a:gd name="T8" fmla="*/ 128 w 159"/>
              <a:gd name="T9" fmla="*/ 141 h 160"/>
              <a:gd name="T10" fmla="*/ 124 w 159"/>
              <a:gd name="T11" fmla="*/ 160 h 160"/>
              <a:gd name="T12" fmla="*/ 32 w 159"/>
              <a:gd name="T13" fmla="*/ 157 h 160"/>
              <a:gd name="T14" fmla="*/ 8 w 159"/>
              <a:gd name="T15" fmla="*/ 141 h 160"/>
              <a:gd name="T16" fmla="*/ 0 w 159"/>
              <a:gd name="T17" fmla="*/ 53 h 160"/>
              <a:gd name="T18" fmla="*/ 32 w 159"/>
              <a:gd name="T19" fmla="*/ 45 h 160"/>
              <a:gd name="T20" fmla="*/ 35 w 159"/>
              <a:gd name="T21" fmla="*/ 0 h 160"/>
              <a:gd name="T22" fmla="*/ 128 w 159"/>
              <a:gd name="T23" fmla="*/ 4 h 160"/>
              <a:gd name="T24" fmla="*/ 151 w 159"/>
              <a:gd name="T25" fmla="*/ 45 h 160"/>
              <a:gd name="T26" fmla="*/ 38 w 159"/>
              <a:gd name="T27" fmla="*/ 45 h 160"/>
              <a:gd name="T28" fmla="*/ 121 w 159"/>
              <a:gd name="T29" fmla="*/ 7 h 160"/>
              <a:gd name="T30" fmla="*/ 38 w 159"/>
              <a:gd name="T31" fmla="*/ 45 h 160"/>
              <a:gd name="T32" fmla="*/ 121 w 159"/>
              <a:gd name="T33" fmla="*/ 103 h 160"/>
              <a:gd name="T34" fmla="*/ 38 w 159"/>
              <a:gd name="T35" fmla="*/ 154 h 160"/>
              <a:gd name="T36" fmla="*/ 121 w 159"/>
              <a:gd name="T37" fmla="*/ 103 h 160"/>
              <a:gd name="T38" fmla="*/ 153 w 159"/>
              <a:gd name="T39" fmla="*/ 53 h 160"/>
              <a:gd name="T40" fmla="*/ 8 w 159"/>
              <a:gd name="T41" fmla="*/ 52 h 160"/>
              <a:gd name="T42" fmla="*/ 7 w 159"/>
              <a:gd name="T43" fmla="*/ 133 h 160"/>
              <a:gd name="T44" fmla="*/ 32 w 159"/>
              <a:gd name="T45" fmla="*/ 135 h 160"/>
              <a:gd name="T46" fmla="*/ 19 w 159"/>
              <a:gd name="T47" fmla="*/ 103 h 160"/>
              <a:gd name="T48" fmla="*/ 140 w 159"/>
              <a:gd name="T49" fmla="*/ 96 h 160"/>
              <a:gd name="T50" fmla="*/ 128 w 159"/>
              <a:gd name="T51" fmla="*/ 103 h 160"/>
              <a:gd name="T52" fmla="*/ 151 w 159"/>
              <a:gd name="T53" fmla="*/ 135 h 160"/>
              <a:gd name="T54" fmla="*/ 153 w 159"/>
              <a:gd name="T55" fmla="*/ 53 h 160"/>
              <a:gd name="T56" fmla="*/ 121 w 159"/>
              <a:gd name="T57" fmla="*/ 77 h 160"/>
              <a:gd name="T58" fmla="*/ 140 w 159"/>
              <a:gd name="T59" fmla="*/ 71 h 160"/>
              <a:gd name="T60" fmla="*/ 121 w 159"/>
              <a:gd name="T61" fmla="*/ 77 h 160"/>
              <a:gd name="T62" fmla="*/ 108 w 159"/>
              <a:gd name="T63" fmla="*/ 135 h 160"/>
              <a:gd name="T64" fmla="*/ 51 w 159"/>
              <a:gd name="T65" fmla="*/ 141 h 160"/>
              <a:gd name="T66" fmla="*/ 108 w 159"/>
              <a:gd name="T67" fmla="*/ 1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9" h="160">
                <a:moveTo>
                  <a:pt x="108" y="122"/>
                </a:moveTo>
                <a:cubicBezTo>
                  <a:pt x="51" y="122"/>
                  <a:pt x="51" y="122"/>
                  <a:pt x="51" y="122"/>
                </a:cubicBezTo>
                <a:cubicBezTo>
                  <a:pt x="51" y="116"/>
                  <a:pt x="51" y="116"/>
                  <a:pt x="51" y="116"/>
                </a:cubicBezTo>
                <a:cubicBezTo>
                  <a:pt x="108" y="116"/>
                  <a:pt x="108" y="116"/>
                  <a:pt x="108" y="116"/>
                </a:cubicBezTo>
                <a:cubicBezTo>
                  <a:pt x="108" y="122"/>
                  <a:pt x="108" y="122"/>
                  <a:pt x="108" y="122"/>
                </a:cubicBezTo>
                <a:cubicBezTo>
                  <a:pt x="108" y="122"/>
                  <a:pt x="108" y="122"/>
                  <a:pt x="108" y="122"/>
                </a:cubicBezTo>
                <a:close/>
                <a:moveTo>
                  <a:pt x="159" y="53"/>
                </a:moveTo>
                <a:cubicBezTo>
                  <a:pt x="159" y="133"/>
                  <a:pt x="159" y="133"/>
                  <a:pt x="159" y="133"/>
                </a:cubicBezTo>
                <a:cubicBezTo>
                  <a:pt x="159" y="138"/>
                  <a:pt x="156" y="141"/>
                  <a:pt x="151" y="141"/>
                </a:cubicBezTo>
                <a:cubicBezTo>
                  <a:pt x="128" y="141"/>
                  <a:pt x="128" y="141"/>
                  <a:pt x="128" y="141"/>
                </a:cubicBezTo>
                <a:cubicBezTo>
                  <a:pt x="128" y="157"/>
                  <a:pt x="128" y="157"/>
                  <a:pt x="128" y="157"/>
                </a:cubicBezTo>
                <a:cubicBezTo>
                  <a:pt x="128" y="159"/>
                  <a:pt x="126" y="160"/>
                  <a:pt x="124" y="160"/>
                </a:cubicBezTo>
                <a:cubicBezTo>
                  <a:pt x="35" y="160"/>
                  <a:pt x="35" y="160"/>
                  <a:pt x="35" y="160"/>
                </a:cubicBezTo>
                <a:cubicBezTo>
                  <a:pt x="34" y="160"/>
                  <a:pt x="32" y="159"/>
                  <a:pt x="32" y="157"/>
                </a:cubicBezTo>
                <a:cubicBezTo>
                  <a:pt x="32" y="141"/>
                  <a:pt x="32" y="141"/>
                  <a:pt x="32" y="141"/>
                </a:cubicBezTo>
                <a:cubicBezTo>
                  <a:pt x="8" y="141"/>
                  <a:pt x="8" y="141"/>
                  <a:pt x="8" y="141"/>
                </a:cubicBezTo>
                <a:cubicBezTo>
                  <a:pt x="3" y="141"/>
                  <a:pt x="0" y="138"/>
                  <a:pt x="0" y="133"/>
                </a:cubicBezTo>
                <a:cubicBezTo>
                  <a:pt x="0" y="53"/>
                  <a:pt x="0" y="53"/>
                  <a:pt x="0" y="53"/>
                </a:cubicBezTo>
                <a:cubicBezTo>
                  <a:pt x="0" y="48"/>
                  <a:pt x="3" y="45"/>
                  <a:pt x="8" y="45"/>
                </a:cubicBezTo>
                <a:cubicBezTo>
                  <a:pt x="32" y="45"/>
                  <a:pt x="32" y="45"/>
                  <a:pt x="32" y="45"/>
                </a:cubicBezTo>
                <a:cubicBezTo>
                  <a:pt x="32" y="4"/>
                  <a:pt x="32" y="4"/>
                  <a:pt x="32" y="4"/>
                </a:cubicBezTo>
                <a:cubicBezTo>
                  <a:pt x="32" y="2"/>
                  <a:pt x="34" y="0"/>
                  <a:pt x="35" y="0"/>
                </a:cubicBezTo>
                <a:cubicBezTo>
                  <a:pt x="124" y="0"/>
                  <a:pt x="124" y="0"/>
                  <a:pt x="124" y="0"/>
                </a:cubicBezTo>
                <a:cubicBezTo>
                  <a:pt x="126" y="0"/>
                  <a:pt x="128" y="2"/>
                  <a:pt x="128" y="4"/>
                </a:cubicBezTo>
                <a:cubicBezTo>
                  <a:pt x="128" y="45"/>
                  <a:pt x="128" y="45"/>
                  <a:pt x="128" y="45"/>
                </a:cubicBezTo>
                <a:cubicBezTo>
                  <a:pt x="151" y="45"/>
                  <a:pt x="151" y="45"/>
                  <a:pt x="151" y="45"/>
                </a:cubicBezTo>
                <a:cubicBezTo>
                  <a:pt x="156" y="45"/>
                  <a:pt x="159" y="48"/>
                  <a:pt x="159" y="53"/>
                </a:cubicBezTo>
                <a:moveTo>
                  <a:pt x="38" y="45"/>
                </a:moveTo>
                <a:cubicBezTo>
                  <a:pt x="121" y="45"/>
                  <a:pt x="121" y="45"/>
                  <a:pt x="121" y="45"/>
                </a:cubicBezTo>
                <a:cubicBezTo>
                  <a:pt x="121" y="7"/>
                  <a:pt x="121" y="7"/>
                  <a:pt x="121" y="7"/>
                </a:cubicBezTo>
                <a:cubicBezTo>
                  <a:pt x="38" y="7"/>
                  <a:pt x="38" y="7"/>
                  <a:pt x="38" y="7"/>
                </a:cubicBezTo>
                <a:cubicBezTo>
                  <a:pt x="38" y="45"/>
                  <a:pt x="38" y="45"/>
                  <a:pt x="38" y="45"/>
                </a:cubicBezTo>
                <a:cubicBezTo>
                  <a:pt x="38" y="45"/>
                  <a:pt x="38" y="45"/>
                  <a:pt x="38" y="45"/>
                </a:cubicBezTo>
                <a:close/>
                <a:moveTo>
                  <a:pt x="121" y="103"/>
                </a:moveTo>
                <a:cubicBezTo>
                  <a:pt x="38" y="103"/>
                  <a:pt x="38" y="103"/>
                  <a:pt x="38" y="103"/>
                </a:cubicBezTo>
                <a:cubicBezTo>
                  <a:pt x="38" y="154"/>
                  <a:pt x="38" y="154"/>
                  <a:pt x="38" y="154"/>
                </a:cubicBezTo>
                <a:cubicBezTo>
                  <a:pt x="121" y="154"/>
                  <a:pt x="121" y="154"/>
                  <a:pt x="121" y="154"/>
                </a:cubicBezTo>
                <a:cubicBezTo>
                  <a:pt x="121" y="103"/>
                  <a:pt x="121" y="103"/>
                  <a:pt x="121" y="103"/>
                </a:cubicBezTo>
                <a:cubicBezTo>
                  <a:pt x="121" y="103"/>
                  <a:pt x="121" y="103"/>
                  <a:pt x="121" y="103"/>
                </a:cubicBezTo>
                <a:close/>
                <a:moveTo>
                  <a:pt x="153" y="53"/>
                </a:moveTo>
                <a:cubicBezTo>
                  <a:pt x="153" y="52"/>
                  <a:pt x="153" y="52"/>
                  <a:pt x="151" y="52"/>
                </a:cubicBezTo>
                <a:cubicBezTo>
                  <a:pt x="8" y="52"/>
                  <a:pt x="8" y="52"/>
                  <a:pt x="8" y="52"/>
                </a:cubicBezTo>
                <a:cubicBezTo>
                  <a:pt x="7" y="52"/>
                  <a:pt x="7" y="52"/>
                  <a:pt x="7" y="53"/>
                </a:cubicBezTo>
                <a:cubicBezTo>
                  <a:pt x="7" y="133"/>
                  <a:pt x="7" y="133"/>
                  <a:pt x="7" y="133"/>
                </a:cubicBezTo>
                <a:cubicBezTo>
                  <a:pt x="7" y="135"/>
                  <a:pt x="7" y="135"/>
                  <a:pt x="8" y="135"/>
                </a:cubicBezTo>
                <a:cubicBezTo>
                  <a:pt x="32" y="135"/>
                  <a:pt x="32" y="135"/>
                  <a:pt x="32" y="135"/>
                </a:cubicBezTo>
                <a:cubicBezTo>
                  <a:pt x="32" y="103"/>
                  <a:pt x="32" y="103"/>
                  <a:pt x="32" y="103"/>
                </a:cubicBezTo>
                <a:cubicBezTo>
                  <a:pt x="19" y="103"/>
                  <a:pt x="19" y="103"/>
                  <a:pt x="19" y="103"/>
                </a:cubicBezTo>
                <a:cubicBezTo>
                  <a:pt x="19" y="96"/>
                  <a:pt x="19" y="96"/>
                  <a:pt x="19" y="96"/>
                </a:cubicBezTo>
                <a:cubicBezTo>
                  <a:pt x="140" y="96"/>
                  <a:pt x="140" y="96"/>
                  <a:pt x="140" y="96"/>
                </a:cubicBezTo>
                <a:cubicBezTo>
                  <a:pt x="140" y="103"/>
                  <a:pt x="140" y="103"/>
                  <a:pt x="140" y="103"/>
                </a:cubicBezTo>
                <a:cubicBezTo>
                  <a:pt x="128" y="103"/>
                  <a:pt x="128" y="103"/>
                  <a:pt x="128" y="103"/>
                </a:cubicBezTo>
                <a:cubicBezTo>
                  <a:pt x="128" y="135"/>
                  <a:pt x="128" y="135"/>
                  <a:pt x="128" y="135"/>
                </a:cubicBezTo>
                <a:cubicBezTo>
                  <a:pt x="151" y="135"/>
                  <a:pt x="151" y="135"/>
                  <a:pt x="151" y="135"/>
                </a:cubicBezTo>
                <a:cubicBezTo>
                  <a:pt x="153" y="135"/>
                  <a:pt x="153" y="135"/>
                  <a:pt x="153" y="133"/>
                </a:cubicBezTo>
                <a:cubicBezTo>
                  <a:pt x="153" y="53"/>
                  <a:pt x="153" y="53"/>
                  <a:pt x="153" y="53"/>
                </a:cubicBezTo>
                <a:cubicBezTo>
                  <a:pt x="153" y="53"/>
                  <a:pt x="153" y="53"/>
                  <a:pt x="153" y="53"/>
                </a:cubicBezTo>
                <a:close/>
                <a:moveTo>
                  <a:pt x="121" y="77"/>
                </a:moveTo>
                <a:cubicBezTo>
                  <a:pt x="140" y="77"/>
                  <a:pt x="140" y="77"/>
                  <a:pt x="140" y="77"/>
                </a:cubicBezTo>
                <a:cubicBezTo>
                  <a:pt x="140" y="71"/>
                  <a:pt x="140" y="71"/>
                  <a:pt x="140" y="71"/>
                </a:cubicBezTo>
                <a:cubicBezTo>
                  <a:pt x="121" y="71"/>
                  <a:pt x="121" y="71"/>
                  <a:pt x="121" y="71"/>
                </a:cubicBezTo>
                <a:cubicBezTo>
                  <a:pt x="121" y="77"/>
                  <a:pt x="121" y="77"/>
                  <a:pt x="121" y="77"/>
                </a:cubicBezTo>
                <a:cubicBezTo>
                  <a:pt x="121" y="77"/>
                  <a:pt x="121" y="77"/>
                  <a:pt x="121" y="77"/>
                </a:cubicBezTo>
                <a:close/>
                <a:moveTo>
                  <a:pt x="108" y="135"/>
                </a:moveTo>
                <a:cubicBezTo>
                  <a:pt x="51" y="135"/>
                  <a:pt x="51" y="135"/>
                  <a:pt x="51" y="135"/>
                </a:cubicBezTo>
                <a:cubicBezTo>
                  <a:pt x="51" y="141"/>
                  <a:pt x="51" y="141"/>
                  <a:pt x="51" y="141"/>
                </a:cubicBezTo>
                <a:cubicBezTo>
                  <a:pt x="108" y="141"/>
                  <a:pt x="108" y="141"/>
                  <a:pt x="108" y="141"/>
                </a:cubicBezTo>
                <a:cubicBezTo>
                  <a:pt x="108" y="135"/>
                  <a:pt x="108" y="135"/>
                  <a:pt x="108" y="135"/>
                </a:cubicBezTo>
                <a:cubicBezTo>
                  <a:pt x="108" y="135"/>
                  <a:pt x="108" y="135"/>
                  <a:pt x="108" y="135"/>
                </a:cubicBezTo>
                <a:close/>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52" name="Freeform 61">
            <a:extLst>
              <a:ext uri="{FF2B5EF4-FFF2-40B4-BE49-F238E27FC236}">
                <a16:creationId xmlns:a16="http://schemas.microsoft.com/office/drawing/2014/main" id="{CDF62698-F3AB-0E82-2D30-04DC71F70045}"/>
              </a:ext>
            </a:extLst>
          </p:cNvPr>
          <p:cNvSpPr>
            <a:spLocks noEditPoints="1"/>
          </p:cNvSpPr>
          <p:nvPr userDrawn="1"/>
        </p:nvSpPr>
        <p:spPr bwMode="auto">
          <a:xfrm>
            <a:off x="336439" y="2872273"/>
            <a:ext cx="528130" cy="419203"/>
          </a:xfrm>
          <a:custGeom>
            <a:avLst/>
            <a:gdLst>
              <a:gd name="T0" fmla="*/ 160 w 160"/>
              <a:gd name="T1" fmla="*/ 84 h 127"/>
              <a:gd name="T2" fmla="*/ 136 w 160"/>
              <a:gd name="T3" fmla="*/ 4 h 127"/>
              <a:gd name="T4" fmla="*/ 129 w 160"/>
              <a:gd name="T5" fmla="*/ 0 h 127"/>
              <a:gd name="T6" fmla="*/ 30 w 160"/>
              <a:gd name="T7" fmla="*/ 0 h 127"/>
              <a:gd name="T8" fmla="*/ 24 w 160"/>
              <a:gd name="T9" fmla="*/ 4 h 127"/>
              <a:gd name="T10" fmla="*/ 0 w 160"/>
              <a:gd name="T11" fmla="*/ 84 h 127"/>
              <a:gd name="T12" fmla="*/ 0 w 160"/>
              <a:gd name="T13" fmla="*/ 87 h 127"/>
              <a:gd name="T14" fmla="*/ 0 w 160"/>
              <a:gd name="T15" fmla="*/ 115 h 127"/>
              <a:gd name="T16" fmla="*/ 13 w 160"/>
              <a:gd name="T17" fmla="*/ 127 h 127"/>
              <a:gd name="T18" fmla="*/ 147 w 160"/>
              <a:gd name="T19" fmla="*/ 127 h 127"/>
              <a:gd name="T20" fmla="*/ 160 w 160"/>
              <a:gd name="T21" fmla="*/ 115 h 127"/>
              <a:gd name="T22" fmla="*/ 160 w 160"/>
              <a:gd name="T23" fmla="*/ 87 h 127"/>
              <a:gd name="T24" fmla="*/ 160 w 160"/>
              <a:gd name="T25" fmla="*/ 84 h 127"/>
              <a:gd name="T26" fmla="*/ 29 w 160"/>
              <a:gd name="T27" fmla="*/ 8 h 127"/>
              <a:gd name="T28" fmla="*/ 30 w 160"/>
              <a:gd name="T29" fmla="*/ 6 h 127"/>
              <a:gd name="T30" fmla="*/ 129 w 160"/>
              <a:gd name="T31" fmla="*/ 6 h 127"/>
              <a:gd name="T32" fmla="*/ 131 w 160"/>
              <a:gd name="T33" fmla="*/ 8 h 127"/>
              <a:gd name="T34" fmla="*/ 150 w 160"/>
              <a:gd name="T35" fmla="*/ 76 h 127"/>
              <a:gd name="T36" fmla="*/ 147 w 160"/>
              <a:gd name="T37" fmla="*/ 76 h 127"/>
              <a:gd name="T38" fmla="*/ 13 w 160"/>
              <a:gd name="T39" fmla="*/ 76 h 127"/>
              <a:gd name="T40" fmla="*/ 9 w 160"/>
              <a:gd name="T41" fmla="*/ 76 h 127"/>
              <a:gd name="T42" fmla="*/ 29 w 160"/>
              <a:gd name="T43" fmla="*/ 8 h 127"/>
              <a:gd name="T44" fmla="*/ 29 w 160"/>
              <a:gd name="T45" fmla="*/ 8 h 127"/>
              <a:gd name="T46" fmla="*/ 153 w 160"/>
              <a:gd name="T47" fmla="*/ 115 h 127"/>
              <a:gd name="T48" fmla="*/ 147 w 160"/>
              <a:gd name="T49" fmla="*/ 121 h 127"/>
              <a:gd name="T50" fmla="*/ 13 w 160"/>
              <a:gd name="T51" fmla="*/ 121 h 127"/>
              <a:gd name="T52" fmla="*/ 6 w 160"/>
              <a:gd name="T53" fmla="*/ 115 h 127"/>
              <a:gd name="T54" fmla="*/ 6 w 160"/>
              <a:gd name="T55" fmla="*/ 99 h 127"/>
              <a:gd name="T56" fmla="*/ 6 w 160"/>
              <a:gd name="T57" fmla="*/ 89 h 127"/>
              <a:gd name="T58" fmla="*/ 13 w 160"/>
              <a:gd name="T59" fmla="*/ 83 h 127"/>
              <a:gd name="T60" fmla="*/ 147 w 160"/>
              <a:gd name="T61" fmla="*/ 83 h 127"/>
              <a:gd name="T62" fmla="*/ 153 w 160"/>
              <a:gd name="T63" fmla="*/ 89 h 127"/>
              <a:gd name="T64" fmla="*/ 153 w 160"/>
              <a:gd name="T65" fmla="*/ 100 h 127"/>
              <a:gd name="T66" fmla="*/ 153 w 160"/>
              <a:gd name="T67" fmla="*/ 115 h 127"/>
              <a:gd name="T68" fmla="*/ 153 w 160"/>
              <a:gd name="T69" fmla="*/ 115 h 127"/>
              <a:gd name="T70" fmla="*/ 32 w 160"/>
              <a:gd name="T71" fmla="*/ 102 h 127"/>
              <a:gd name="T72" fmla="*/ 25 w 160"/>
              <a:gd name="T73" fmla="*/ 108 h 127"/>
              <a:gd name="T74" fmla="*/ 19 w 160"/>
              <a:gd name="T75" fmla="*/ 102 h 127"/>
              <a:gd name="T76" fmla="*/ 25 w 160"/>
              <a:gd name="T77" fmla="*/ 95 h 127"/>
              <a:gd name="T78" fmla="*/ 32 w 160"/>
              <a:gd name="T79" fmla="*/ 102 h 127"/>
              <a:gd name="T80" fmla="*/ 51 w 160"/>
              <a:gd name="T81" fmla="*/ 102 h 127"/>
              <a:gd name="T82" fmla="*/ 45 w 160"/>
              <a:gd name="T83" fmla="*/ 108 h 127"/>
              <a:gd name="T84" fmla="*/ 38 w 160"/>
              <a:gd name="T85" fmla="*/ 102 h 127"/>
              <a:gd name="T86" fmla="*/ 45 w 160"/>
              <a:gd name="T87" fmla="*/ 95 h 127"/>
              <a:gd name="T88" fmla="*/ 51 w 160"/>
              <a:gd name="T89" fmla="*/ 102 h 127"/>
              <a:gd name="T90" fmla="*/ 70 w 160"/>
              <a:gd name="T91" fmla="*/ 102 h 127"/>
              <a:gd name="T92" fmla="*/ 64 w 160"/>
              <a:gd name="T93" fmla="*/ 108 h 127"/>
              <a:gd name="T94" fmla="*/ 57 w 160"/>
              <a:gd name="T95" fmla="*/ 102 h 127"/>
              <a:gd name="T96" fmla="*/ 64 w 160"/>
              <a:gd name="T97" fmla="*/ 95 h 127"/>
              <a:gd name="T98" fmla="*/ 70 w 160"/>
              <a:gd name="T99" fmla="*/ 102 h 127"/>
              <a:gd name="T100" fmla="*/ 83 w 160"/>
              <a:gd name="T101" fmla="*/ 95 h 127"/>
              <a:gd name="T102" fmla="*/ 141 w 160"/>
              <a:gd name="T103" fmla="*/ 95 h 127"/>
              <a:gd name="T104" fmla="*/ 141 w 160"/>
              <a:gd name="T105" fmla="*/ 102 h 127"/>
              <a:gd name="T106" fmla="*/ 83 w 160"/>
              <a:gd name="T107" fmla="*/ 102 h 127"/>
              <a:gd name="T108" fmla="*/ 83 w 160"/>
              <a:gd name="T109" fmla="*/ 95 h 127"/>
              <a:gd name="T110" fmla="*/ 83 w 160"/>
              <a:gd name="T111" fmla="*/ 9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27">
                <a:moveTo>
                  <a:pt x="160" y="84"/>
                </a:moveTo>
                <a:cubicBezTo>
                  <a:pt x="136" y="4"/>
                  <a:pt x="136" y="4"/>
                  <a:pt x="136" y="4"/>
                </a:cubicBezTo>
                <a:cubicBezTo>
                  <a:pt x="136" y="1"/>
                  <a:pt x="133" y="0"/>
                  <a:pt x="129" y="0"/>
                </a:cubicBezTo>
                <a:cubicBezTo>
                  <a:pt x="30" y="0"/>
                  <a:pt x="30" y="0"/>
                  <a:pt x="30" y="0"/>
                </a:cubicBezTo>
                <a:cubicBezTo>
                  <a:pt x="27" y="0"/>
                  <a:pt x="24" y="1"/>
                  <a:pt x="24" y="4"/>
                </a:cubicBezTo>
                <a:cubicBezTo>
                  <a:pt x="0" y="84"/>
                  <a:pt x="0" y="84"/>
                  <a:pt x="0" y="84"/>
                </a:cubicBezTo>
                <a:cubicBezTo>
                  <a:pt x="0" y="84"/>
                  <a:pt x="0" y="86"/>
                  <a:pt x="0" y="87"/>
                </a:cubicBezTo>
                <a:cubicBezTo>
                  <a:pt x="0" y="115"/>
                  <a:pt x="0" y="115"/>
                  <a:pt x="0" y="115"/>
                </a:cubicBezTo>
                <a:cubicBezTo>
                  <a:pt x="0" y="121"/>
                  <a:pt x="6" y="127"/>
                  <a:pt x="13" y="127"/>
                </a:cubicBezTo>
                <a:cubicBezTo>
                  <a:pt x="147" y="127"/>
                  <a:pt x="147" y="127"/>
                  <a:pt x="147" y="127"/>
                </a:cubicBezTo>
                <a:cubicBezTo>
                  <a:pt x="153" y="127"/>
                  <a:pt x="160" y="121"/>
                  <a:pt x="160" y="115"/>
                </a:cubicBezTo>
                <a:cubicBezTo>
                  <a:pt x="160" y="87"/>
                  <a:pt x="160" y="87"/>
                  <a:pt x="160" y="87"/>
                </a:cubicBezTo>
                <a:cubicBezTo>
                  <a:pt x="160" y="86"/>
                  <a:pt x="160" y="84"/>
                  <a:pt x="160" y="84"/>
                </a:cubicBezTo>
                <a:moveTo>
                  <a:pt x="29" y="8"/>
                </a:moveTo>
                <a:cubicBezTo>
                  <a:pt x="30" y="6"/>
                  <a:pt x="30" y="6"/>
                  <a:pt x="30" y="6"/>
                </a:cubicBezTo>
                <a:cubicBezTo>
                  <a:pt x="129" y="6"/>
                  <a:pt x="129" y="6"/>
                  <a:pt x="129" y="6"/>
                </a:cubicBezTo>
                <a:cubicBezTo>
                  <a:pt x="129" y="6"/>
                  <a:pt x="129" y="6"/>
                  <a:pt x="131" y="8"/>
                </a:cubicBezTo>
                <a:cubicBezTo>
                  <a:pt x="150" y="76"/>
                  <a:pt x="150" y="76"/>
                  <a:pt x="150" y="76"/>
                </a:cubicBezTo>
                <a:cubicBezTo>
                  <a:pt x="150" y="76"/>
                  <a:pt x="149" y="76"/>
                  <a:pt x="147" y="76"/>
                </a:cubicBezTo>
                <a:cubicBezTo>
                  <a:pt x="13" y="76"/>
                  <a:pt x="13" y="76"/>
                  <a:pt x="13" y="76"/>
                </a:cubicBezTo>
                <a:cubicBezTo>
                  <a:pt x="11" y="76"/>
                  <a:pt x="9" y="76"/>
                  <a:pt x="9" y="76"/>
                </a:cubicBezTo>
                <a:cubicBezTo>
                  <a:pt x="29" y="8"/>
                  <a:pt x="29" y="8"/>
                  <a:pt x="29" y="8"/>
                </a:cubicBezTo>
                <a:cubicBezTo>
                  <a:pt x="29" y="8"/>
                  <a:pt x="29" y="8"/>
                  <a:pt x="29" y="8"/>
                </a:cubicBezTo>
                <a:close/>
                <a:moveTo>
                  <a:pt x="153" y="115"/>
                </a:moveTo>
                <a:cubicBezTo>
                  <a:pt x="153" y="118"/>
                  <a:pt x="150" y="121"/>
                  <a:pt x="147" y="121"/>
                </a:cubicBezTo>
                <a:cubicBezTo>
                  <a:pt x="13" y="121"/>
                  <a:pt x="13" y="121"/>
                  <a:pt x="13" y="121"/>
                </a:cubicBezTo>
                <a:cubicBezTo>
                  <a:pt x="9" y="121"/>
                  <a:pt x="6" y="118"/>
                  <a:pt x="6" y="115"/>
                </a:cubicBezTo>
                <a:cubicBezTo>
                  <a:pt x="6" y="99"/>
                  <a:pt x="6" y="99"/>
                  <a:pt x="6" y="99"/>
                </a:cubicBezTo>
                <a:cubicBezTo>
                  <a:pt x="6" y="89"/>
                  <a:pt x="6" y="89"/>
                  <a:pt x="6" y="89"/>
                </a:cubicBezTo>
                <a:cubicBezTo>
                  <a:pt x="6" y="86"/>
                  <a:pt x="9" y="83"/>
                  <a:pt x="13" y="83"/>
                </a:cubicBezTo>
                <a:cubicBezTo>
                  <a:pt x="147" y="83"/>
                  <a:pt x="147" y="83"/>
                  <a:pt x="147" y="83"/>
                </a:cubicBezTo>
                <a:cubicBezTo>
                  <a:pt x="150" y="83"/>
                  <a:pt x="153" y="86"/>
                  <a:pt x="153" y="89"/>
                </a:cubicBezTo>
                <a:cubicBezTo>
                  <a:pt x="153" y="100"/>
                  <a:pt x="153" y="100"/>
                  <a:pt x="153" y="100"/>
                </a:cubicBezTo>
                <a:cubicBezTo>
                  <a:pt x="153" y="115"/>
                  <a:pt x="153" y="115"/>
                  <a:pt x="153" y="115"/>
                </a:cubicBezTo>
                <a:cubicBezTo>
                  <a:pt x="153" y="115"/>
                  <a:pt x="153" y="115"/>
                  <a:pt x="153" y="115"/>
                </a:cubicBezTo>
                <a:close/>
                <a:moveTo>
                  <a:pt x="32" y="102"/>
                </a:moveTo>
                <a:cubicBezTo>
                  <a:pt x="32" y="105"/>
                  <a:pt x="29" y="108"/>
                  <a:pt x="25" y="108"/>
                </a:cubicBezTo>
                <a:cubicBezTo>
                  <a:pt x="22" y="108"/>
                  <a:pt x="19" y="105"/>
                  <a:pt x="19" y="102"/>
                </a:cubicBezTo>
                <a:cubicBezTo>
                  <a:pt x="19" y="99"/>
                  <a:pt x="22" y="95"/>
                  <a:pt x="25" y="95"/>
                </a:cubicBezTo>
                <a:cubicBezTo>
                  <a:pt x="29" y="95"/>
                  <a:pt x="32" y="99"/>
                  <a:pt x="32" y="102"/>
                </a:cubicBezTo>
                <a:moveTo>
                  <a:pt x="51" y="102"/>
                </a:moveTo>
                <a:cubicBezTo>
                  <a:pt x="51" y="105"/>
                  <a:pt x="48" y="108"/>
                  <a:pt x="45" y="108"/>
                </a:cubicBezTo>
                <a:cubicBezTo>
                  <a:pt x="41" y="108"/>
                  <a:pt x="38" y="105"/>
                  <a:pt x="38" y="102"/>
                </a:cubicBezTo>
                <a:cubicBezTo>
                  <a:pt x="38" y="99"/>
                  <a:pt x="41" y="95"/>
                  <a:pt x="45" y="95"/>
                </a:cubicBezTo>
                <a:cubicBezTo>
                  <a:pt x="48" y="95"/>
                  <a:pt x="51" y="99"/>
                  <a:pt x="51" y="102"/>
                </a:cubicBezTo>
                <a:moveTo>
                  <a:pt x="70" y="102"/>
                </a:moveTo>
                <a:cubicBezTo>
                  <a:pt x="70" y="105"/>
                  <a:pt x="67" y="108"/>
                  <a:pt x="64" y="108"/>
                </a:cubicBezTo>
                <a:cubicBezTo>
                  <a:pt x="61" y="108"/>
                  <a:pt x="57" y="105"/>
                  <a:pt x="57" y="102"/>
                </a:cubicBezTo>
                <a:cubicBezTo>
                  <a:pt x="57" y="99"/>
                  <a:pt x="61" y="95"/>
                  <a:pt x="64" y="95"/>
                </a:cubicBezTo>
                <a:cubicBezTo>
                  <a:pt x="67" y="95"/>
                  <a:pt x="70" y="99"/>
                  <a:pt x="70" y="102"/>
                </a:cubicBezTo>
                <a:moveTo>
                  <a:pt x="83" y="95"/>
                </a:moveTo>
                <a:cubicBezTo>
                  <a:pt x="141" y="95"/>
                  <a:pt x="141" y="95"/>
                  <a:pt x="141" y="95"/>
                </a:cubicBezTo>
                <a:cubicBezTo>
                  <a:pt x="141" y="102"/>
                  <a:pt x="141" y="102"/>
                  <a:pt x="141" y="102"/>
                </a:cubicBezTo>
                <a:cubicBezTo>
                  <a:pt x="83" y="102"/>
                  <a:pt x="83" y="102"/>
                  <a:pt x="83" y="102"/>
                </a:cubicBezTo>
                <a:cubicBezTo>
                  <a:pt x="83" y="95"/>
                  <a:pt x="83" y="95"/>
                  <a:pt x="83" y="95"/>
                </a:cubicBezTo>
                <a:cubicBezTo>
                  <a:pt x="83" y="95"/>
                  <a:pt x="83" y="95"/>
                  <a:pt x="83" y="95"/>
                </a:cubicBezTo>
                <a:close/>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53" name="Freeform 74">
            <a:extLst>
              <a:ext uri="{FF2B5EF4-FFF2-40B4-BE49-F238E27FC236}">
                <a16:creationId xmlns:a16="http://schemas.microsoft.com/office/drawing/2014/main" id="{5086DDDB-8941-BFF4-A905-CB66E92B39C3}"/>
              </a:ext>
            </a:extLst>
          </p:cNvPr>
          <p:cNvSpPr>
            <a:spLocks noEditPoints="1"/>
          </p:cNvSpPr>
          <p:nvPr userDrawn="1"/>
        </p:nvSpPr>
        <p:spPr bwMode="auto">
          <a:xfrm>
            <a:off x="381000" y="5415195"/>
            <a:ext cx="439009" cy="528130"/>
          </a:xfrm>
          <a:custGeom>
            <a:avLst/>
            <a:gdLst>
              <a:gd name="T0" fmla="*/ 66 w 133"/>
              <a:gd name="T1" fmla="*/ 160 h 160"/>
              <a:gd name="T2" fmla="*/ 0 w 133"/>
              <a:gd name="T3" fmla="*/ 128 h 160"/>
              <a:gd name="T4" fmla="*/ 0 w 133"/>
              <a:gd name="T5" fmla="*/ 32 h 160"/>
              <a:gd name="T6" fmla="*/ 66 w 133"/>
              <a:gd name="T7" fmla="*/ 0 h 160"/>
              <a:gd name="T8" fmla="*/ 133 w 133"/>
              <a:gd name="T9" fmla="*/ 32 h 160"/>
              <a:gd name="T10" fmla="*/ 133 w 133"/>
              <a:gd name="T11" fmla="*/ 128 h 160"/>
              <a:gd name="T12" fmla="*/ 66 w 133"/>
              <a:gd name="T13" fmla="*/ 160 h 160"/>
              <a:gd name="T14" fmla="*/ 6 w 133"/>
              <a:gd name="T15" fmla="*/ 111 h 160"/>
              <a:gd name="T16" fmla="*/ 6 w 133"/>
              <a:gd name="T17" fmla="*/ 128 h 160"/>
              <a:gd name="T18" fmla="*/ 66 w 133"/>
              <a:gd name="T19" fmla="*/ 154 h 160"/>
              <a:gd name="T20" fmla="*/ 127 w 133"/>
              <a:gd name="T21" fmla="*/ 128 h 160"/>
              <a:gd name="T22" fmla="*/ 127 w 133"/>
              <a:gd name="T23" fmla="*/ 111 h 160"/>
              <a:gd name="T24" fmla="*/ 66 w 133"/>
              <a:gd name="T25" fmla="*/ 128 h 160"/>
              <a:gd name="T26" fmla="*/ 6 w 133"/>
              <a:gd name="T27" fmla="*/ 111 h 160"/>
              <a:gd name="T28" fmla="*/ 6 w 133"/>
              <a:gd name="T29" fmla="*/ 96 h 160"/>
              <a:gd name="T30" fmla="*/ 66 w 133"/>
              <a:gd name="T31" fmla="*/ 122 h 160"/>
              <a:gd name="T32" fmla="*/ 127 w 133"/>
              <a:gd name="T33" fmla="*/ 96 h 160"/>
              <a:gd name="T34" fmla="*/ 127 w 133"/>
              <a:gd name="T35" fmla="*/ 79 h 160"/>
              <a:gd name="T36" fmla="*/ 66 w 133"/>
              <a:gd name="T37" fmla="*/ 96 h 160"/>
              <a:gd name="T38" fmla="*/ 6 w 133"/>
              <a:gd name="T39" fmla="*/ 79 h 160"/>
              <a:gd name="T40" fmla="*/ 6 w 133"/>
              <a:gd name="T41" fmla="*/ 96 h 160"/>
              <a:gd name="T42" fmla="*/ 6 w 133"/>
              <a:gd name="T43" fmla="*/ 96 h 160"/>
              <a:gd name="T44" fmla="*/ 6 w 133"/>
              <a:gd name="T45" fmla="*/ 64 h 160"/>
              <a:gd name="T46" fmla="*/ 66 w 133"/>
              <a:gd name="T47" fmla="*/ 90 h 160"/>
              <a:gd name="T48" fmla="*/ 127 w 133"/>
              <a:gd name="T49" fmla="*/ 64 h 160"/>
              <a:gd name="T50" fmla="*/ 127 w 133"/>
              <a:gd name="T51" fmla="*/ 47 h 160"/>
              <a:gd name="T52" fmla="*/ 66 w 133"/>
              <a:gd name="T53" fmla="*/ 64 h 160"/>
              <a:gd name="T54" fmla="*/ 6 w 133"/>
              <a:gd name="T55" fmla="*/ 47 h 160"/>
              <a:gd name="T56" fmla="*/ 6 w 133"/>
              <a:gd name="T57" fmla="*/ 64 h 160"/>
              <a:gd name="T58" fmla="*/ 6 w 133"/>
              <a:gd name="T59" fmla="*/ 64 h 160"/>
              <a:gd name="T60" fmla="*/ 66 w 133"/>
              <a:gd name="T61" fmla="*/ 7 h 160"/>
              <a:gd name="T62" fmla="*/ 6 w 133"/>
              <a:gd name="T63" fmla="*/ 32 h 160"/>
              <a:gd name="T64" fmla="*/ 66 w 133"/>
              <a:gd name="T65" fmla="*/ 58 h 160"/>
              <a:gd name="T66" fmla="*/ 127 w 133"/>
              <a:gd name="T67" fmla="*/ 32 h 160"/>
              <a:gd name="T68" fmla="*/ 66 w 133"/>
              <a:gd name="T69" fmla="*/ 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160">
                <a:moveTo>
                  <a:pt x="66" y="160"/>
                </a:moveTo>
                <a:cubicBezTo>
                  <a:pt x="28" y="160"/>
                  <a:pt x="0" y="146"/>
                  <a:pt x="0" y="128"/>
                </a:cubicBezTo>
                <a:cubicBezTo>
                  <a:pt x="0" y="32"/>
                  <a:pt x="0" y="32"/>
                  <a:pt x="0" y="32"/>
                </a:cubicBezTo>
                <a:cubicBezTo>
                  <a:pt x="0" y="15"/>
                  <a:pt x="28" y="0"/>
                  <a:pt x="66" y="0"/>
                </a:cubicBezTo>
                <a:cubicBezTo>
                  <a:pt x="104" y="0"/>
                  <a:pt x="133" y="15"/>
                  <a:pt x="133" y="32"/>
                </a:cubicBezTo>
                <a:cubicBezTo>
                  <a:pt x="133" y="128"/>
                  <a:pt x="133" y="128"/>
                  <a:pt x="133" y="128"/>
                </a:cubicBezTo>
                <a:cubicBezTo>
                  <a:pt x="133" y="146"/>
                  <a:pt x="104" y="160"/>
                  <a:pt x="66" y="160"/>
                </a:cubicBezTo>
                <a:moveTo>
                  <a:pt x="6" y="111"/>
                </a:moveTo>
                <a:cubicBezTo>
                  <a:pt x="6" y="128"/>
                  <a:pt x="6" y="128"/>
                  <a:pt x="6" y="128"/>
                </a:cubicBezTo>
                <a:cubicBezTo>
                  <a:pt x="6" y="141"/>
                  <a:pt x="30" y="154"/>
                  <a:pt x="66" y="154"/>
                </a:cubicBezTo>
                <a:cubicBezTo>
                  <a:pt x="103" y="154"/>
                  <a:pt x="127" y="141"/>
                  <a:pt x="127" y="128"/>
                </a:cubicBezTo>
                <a:cubicBezTo>
                  <a:pt x="127" y="111"/>
                  <a:pt x="127" y="111"/>
                  <a:pt x="127" y="111"/>
                </a:cubicBezTo>
                <a:cubicBezTo>
                  <a:pt x="116" y="120"/>
                  <a:pt x="93" y="128"/>
                  <a:pt x="66" y="128"/>
                </a:cubicBezTo>
                <a:cubicBezTo>
                  <a:pt x="39" y="128"/>
                  <a:pt x="17" y="120"/>
                  <a:pt x="6" y="111"/>
                </a:cubicBezTo>
                <a:moveTo>
                  <a:pt x="6" y="96"/>
                </a:moveTo>
                <a:cubicBezTo>
                  <a:pt x="6" y="109"/>
                  <a:pt x="30" y="122"/>
                  <a:pt x="66" y="122"/>
                </a:cubicBezTo>
                <a:cubicBezTo>
                  <a:pt x="103" y="122"/>
                  <a:pt x="127" y="109"/>
                  <a:pt x="127" y="96"/>
                </a:cubicBezTo>
                <a:cubicBezTo>
                  <a:pt x="127" y="79"/>
                  <a:pt x="127" y="79"/>
                  <a:pt x="127" y="79"/>
                </a:cubicBezTo>
                <a:cubicBezTo>
                  <a:pt x="116" y="88"/>
                  <a:pt x="93" y="96"/>
                  <a:pt x="66" y="96"/>
                </a:cubicBezTo>
                <a:cubicBezTo>
                  <a:pt x="39" y="96"/>
                  <a:pt x="17" y="88"/>
                  <a:pt x="6" y="79"/>
                </a:cubicBezTo>
                <a:cubicBezTo>
                  <a:pt x="6" y="96"/>
                  <a:pt x="6" y="96"/>
                  <a:pt x="6" y="96"/>
                </a:cubicBezTo>
                <a:cubicBezTo>
                  <a:pt x="6" y="96"/>
                  <a:pt x="6" y="96"/>
                  <a:pt x="6" y="96"/>
                </a:cubicBezTo>
                <a:close/>
                <a:moveTo>
                  <a:pt x="6" y="64"/>
                </a:moveTo>
                <a:cubicBezTo>
                  <a:pt x="6" y="77"/>
                  <a:pt x="30" y="90"/>
                  <a:pt x="66" y="90"/>
                </a:cubicBezTo>
                <a:cubicBezTo>
                  <a:pt x="103" y="90"/>
                  <a:pt x="127" y="77"/>
                  <a:pt x="127" y="64"/>
                </a:cubicBezTo>
                <a:cubicBezTo>
                  <a:pt x="127" y="47"/>
                  <a:pt x="127" y="47"/>
                  <a:pt x="127" y="47"/>
                </a:cubicBezTo>
                <a:cubicBezTo>
                  <a:pt x="116" y="56"/>
                  <a:pt x="93" y="64"/>
                  <a:pt x="66" y="64"/>
                </a:cubicBezTo>
                <a:cubicBezTo>
                  <a:pt x="39" y="64"/>
                  <a:pt x="17" y="56"/>
                  <a:pt x="6" y="47"/>
                </a:cubicBezTo>
                <a:cubicBezTo>
                  <a:pt x="6" y="64"/>
                  <a:pt x="6" y="64"/>
                  <a:pt x="6" y="64"/>
                </a:cubicBezTo>
                <a:cubicBezTo>
                  <a:pt x="6" y="64"/>
                  <a:pt x="6" y="64"/>
                  <a:pt x="6" y="64"/>
                </a:cubicBezTo>
                <a:close/>
                <a:moveTo>
                  <a:pt x="66" y="7"/>
                </a:moveTo>
                <a:cubicBezTo>
                  <a:pt x="30" y="7"/>
                  <a:pt x="6" y="20"/>
                  <a:pt x="6" y="32"/>
                </a:cubicBezTo>
                <a:cubicBezTo>
                  <a:pt x="6" y="45"/>
                  <a:pt x="30" y="58"/>
                  <a:pt x="66" y="58"/>
                </a:cubicBezTo>
                <a:cubicBezTo>
                  <a:pt x="103" y="58"/>
                  <a:pt x="127" y="45"/>
                  <a:pt x="127" y="32"/>
                </a:cubicBezTo>
                <a:cubicBezTo>
                  <a:pt x="127" y="20"/>
                  <a:pt x="103" y="7"/>
                  <a:pt x="66" y="7"/>
                </a:cubicBezTo>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54" name="Freeform 82">
            <a:extLst>
              <a:ext uri="{FF2B5EF4-FFF2-40B4-BE49-F238E27FC236}">
                <a16:creationId xmlns:a16="http://schemas.microsoft.com/office/drawing/2014/main" id="{46F46EE4-588A-E65D-8059-8C7285AD2D77}"/>
              </a:ext>
            </a:extLst>
          </p:cNvPr>
          <p:cNvSpPr>
            <a:spLocks noEditPoints="1"/>
          </p:cNvSpPr>
          <p:nvPr userDrawn="1"/>
        </p:nvSpPr>
        <p:spPr bwMode="auto">
          <a:xfrm>
            <a:off x="397503" y="1512269"/>
            <a:ext cx="406003" cy="528130"/>
          </a:xfrm>
          <a:custGeom>
            <a:avLst/>
            <a:gdLst>
              <a:gd name="T0" fmla="*/ 113 w 123"/>
              <a:gd name="T1" fmla="*/ 160 h 160"/>
              <a:gd name="T2" fmla="*/ 81 w 123"/>
              <a:gd name="T3" fmla="*/ 160 h 160"/>
              <a:gd name="T4" fmla="*/ 78 w 123"/>
              <a:gd name="T5" fmla="*/ 157 h 160"/>
              <a:gd name="T6" fmla="*/ 62 w 123"/>
              <a:gd name="T7" fmla="*/ 141 h 160"/>
              <a:gd name="T8" fmla="*/ 45 w 123"/>
              <a:gd name="T9" fmla="*/ 157 h 160"/>
              <a:gd name="T10" fmla="*/ 42 w 123"/>
              <a:gd name="T11" fmla="*/ 160 h 160"/>
              <a:gd name="T12" fmla="*/ 10 w 123"/>
              <a:gd name="T13" fmla="*/ 160 h 160"/>
              <a:gd name="T14" fmla="*/ 7 w 123"/>
              <a:gd name="T15" fmla="*/ 159 h 160"/>
              <a:gd name="T16" fmla="*/ 7 w 123"/>
              <a:gd name="T17" fmla="*/ 156 h 160"/>
              <a:gd name="T18" fmla="*/ 50 w 123"/>
              <a:gd name="T19" fmla="*/ 62 h 160"/>
              <a:gd name="T20" fmla="*/ 39 w 123"/>
              <a:gd name="T21" fmla="*/ 41 h 160"/>
              <a:gd name="T22" fmla="*/ 62 w 123"/>
              <a:gd name="T23" fmla="*/ 18 h 160"/>
              <a:gd name="T24" fmla="*/ 84 w 123"/>
              <a:gd name="T25" fmla="*/ 42 h 160"/>
              <a:gd name="T26" fmla="*/ 73 w 123"/>
              <a:gd name="T27" fmla="*/ 62 h 160"/>
              <a:gd name="T28" fmla="*/ 117 w 123"/>
              <a:gd name="T29" fmla="*/ 156 h 160"/>
              <a:gd name="T30" fmla="*/ 117 w 123"/>
              <a:gd name="T31" fmla="*/ 159 h 160"/>
              <a:gd name="T32" fmla="*/ 113 w 123"/>
              <a:gd name="T33" fmla="*/ 160 h 160"/>
              <a:gd name="T34" fmla="*/ 84 w 123"/>
              <a:gd name="T35" fmla="*/ 154 h 160"/>
              <a:gd name="T36" fmla="*/ 109 w 123"/>
              <a:gd name="T37" fmla="*/ 154 h 160"/>
              <a:gd name="T38" fmla="*/ 67 w 123"/>
              <a:gd name="T39" fmla="*/ 60 h 160"/>
              <a:gd name="T40" fmla="*/ 68 w 123"/>
              <a:gd name="T41" fmla="*/ 57 h 160"/>
              <a:gd name="T42" fmla="*/ 78 w 123"/>
              <a:gd name="T43" fmla="*/ 42 h 160"/>
              <a:gd name="T44" fmla="*/ 62 w 123"/>
              <a:gd name="T45" fmla="*/ 25 h 160"/>
              <a:gd name="T46" fmla="*/ 45 w 123"/>
              <a:gd name="T47" fmla="*/ 41 h 160"/>
              <a:gd name="T48" fmla="*/ 55 w 123"/>
              <a:gd name="T49" fmla="*/ 57 h 160"/>
              <a:gd name="T50" fmla="*/ 57 w 123"/>
              <a:gd name="T51" fmla="*/ 60 h 160"/>
              <a:gd name="T52" fmla="*/ 15 w 123"/>
              <a:gd name="T53" fmla="*/ 154 h 160"/>
              <a:gd name="T54" fmla="*/ 39 w 123"/>
              <a:gd name="T55" fmla="*/ 154 h 160"/>
              <a:gd name="T56" fmla="*/ 62 w 123"/>
              <a:gd name="T57" fmla="*/ 135 h 160"/>
              <a:gd name="T58" fmla="*/ 84 w 123"/>
              <a:gd name="T59" fmla="*/ 154 h 160"/>
              <a:gd name="T60" fmla="*/ 18 w 123"/>
              <a:gd name="T61" fmla="*/ 81 h 160"/>
              <a:gd name="T62" fmla="*/ 0 w 123"/>
              <a:gd name="T63" fmla="*/ 41 h 160"/>
              <a:gd name="T64" fmla="*/ 18 w 123"/>
              <a:gd name="T65" fmla="*/ 0 h 160"/>
              <a:gd name="T66" fmla="*/ 21 w 123"/>
              <a:gd name="T67" fmla="*/ 4 h 160"/>
              <a:gd name="T68" fmla="*/ 7 w 123"/>
              <a:gd name="T69" fmla="*/ 41 h 160"/>
              <a:gd name="T70" fmla="*/ 21 w 123"/>
              <a:gd name="T71" fmla="*/ 78 h 160"/>
              <a:gd name="T72" fmla="*/ 18 w 123"/>
              <a:gd name="T73" fmla="*/ 81 h 160"/>
              <a:gd name="T74" fmla="*/ 18 w 123"/>
              <a:gd name="T75" fmla="*/ 81 h 160"/>
              <a:gd name="T76" fmla="*/ 105 w 123"/>
              <a:gd name="T77" fmla="*/ 81 h 160"/>
              <a:gd name="T78" fmla="*/ 102 w 123"/>
              <a:gd name="T79" fmla="*/ 78 h 160"/>
              <a:gd name="T80" fmla="*/ 117 w 123"/>
              <a:gd name="T81" fmla="*/ 41 h 160"/>
              <a:gd name="T82" fmla="*/ 102 w 123"/>
              <a:gd name="T83" fmla="*/ 4 h 160"/>
              <a:gd name="T84" fmla="*/ 105 w 123"/>
              <a:gd name="T85" fmla="*/ 0 h 160"/>
              <a:gd name="T86" fmla="*/ 123 w 123"/>
              <a:gd name="T87" fmla="*/ 41 h 160"/>
              <a:gd name="T88" fmla="*/ 105 w 123"/>
              <a:gd name="T89" fmla="*/ 81 h 160"/>
              <a:gd name="T90" fmla="*/ 33 w 123"/>
              <a:gd name="T91" fmla="*/ 68 h 160"/>
              <a:gd name="T92" fmla="*/ 20 w 123"/>
              <a:gd name="T93" fmla="*/ 41 h 160"/>
              <a:gd name="T94" fmla="*/ 33 w 123"/>
              <a:gd name="T95" fmla="*/ 13 h 160"/>
              <a:gd name="T96" fmla="*/ 37 w 123"/>
              <a:gd name="T97" fmla="*/ 18 h 160"/>
              <a:gd name="T98" fmla="*/ 26 w 123"/>
              <a:gd name="T99" fmla="*/ 41 h 160"/>
              <a:gd name="T100" fmla="*/ 37 w 123"/>
              <a:gd name="T101" fmla="*/ 63 h 160"/>
              <a:gd name="T102" fmla="*/ 33 w 123"/>
              <a:gd name="T103" fmla="*/ 68 h 160"/>
              <a:gd name="T104" fmla="*/ 33 w 123"/>
              <a:gd name="T105" fmla="*/ 68 h 160"/>
              <a:gd name="T106" fmla="*/ 91 w 123"/>
              <a:gd name="T107" fmla="*/ 68 h 160"/>
              <a:gd name="T108" fmla="*/ 86 w 123"/>
              <a:gd name="T109" fmla="*/ 63 h 160"/>
              <a:gd name="T110" fmla="*/ 97 w 123"/>
              <a:gd name="T111" fmla="*/ 41 h 160"/>
              <a:gd name="T112" fmla="*/ 86 w 123"/>
              <a:gd name="T113" fmla="*/ 18 h 160"/>
              <a:gd name="T114" fmla="*/ 91 w 123"/>
              <a:gd name="T115" fmla="*/ 13 h 160"/>
              <a:gd name="T116" fmla="*/ 104 w 123"/>
              <a:gd name="T117" fmla="*/ 41 h 160"/>
              <a:gd name="T118" fmla="*/ 91 w 123"/>
              <a:gd name="T119" fmla="*/ 6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160">
                <a:moveTo>
                  <a:pt x="113" y="160"/>
                </a:moveTo>
                <a:cubicBezTo>
                  <a:pt x="81" y="160"/>
                  <a:pt x="81" y="160"/>
                  <a:pt x="81" y="160"/>
                </a:cubicBezTo>
                <a:cubicBezTo>
                  <a:pt x="79" y="160"/>
                  <a:pt x="78" y="159"/>
                  <a:pt x="78" y="157"/>
                </a:cubicBezTo>
                <a:cubicBezTo>
                  <a:pt x="78" y="157"/>
                  <a:pt x="75" y="141"/>
                  <a:pt x="62" y="141"/>
                </a:cubicBezTo>
                <a:cubicBezTo>
                  <a:pt x="49" y="141"/>
                  <a:pt x="45" y="157"/>
                  <a:pt x="45" y="157"/>
                </a:cubicBezTo>
                <a:cubicBezTo>
                  <a:pt x="45" y="159"/>
                  <a:pt x="44" y="160"/>
                  <a:pt x="42" y="160"/>
                </a:cubicBezTo>
                <a:cubicBezTo>
                  <a:pt x="10" y="160"/>
                  <a:pt x="10" y="160"/>
                  <a:pt x="10" y="160"/>
                </a:cubicBezTo>
                <a:cubicBezTo>
                  <a:pt x="8" y="160"/>
                  <a:pt x="8" y="160"/>
                  <a:pt x="7" y="159"/>
                </a:cubicBezTo>
                <a:cubicBezTo>
                  <a:pt x="7" y="157"/>
                  <a:pt x="7" y="157"/>
                  <a:pt x="7" y="156"/>
                </a:cubicBezTo>
                <a:cubicBezTo>
                  <a:pt x="33" y="110"/>
                  <a:pt x="47" y="75"/>
                  <a:pt x="50" y="62"/>
                </a:cubicBezTo>
                <a:cubicBezTo>
                  <a:pt x="44" y="57"/>
                  <a:pt x="39" y="49"/>
                  <a:pt x="39" y="41"/>
                </a:cubicBezTo>
                <a:cubicBezTo>
                  <a:pt x="39" y="28"/>
                  <a:pt x="49" y="18"/>
                  <a:pt x="62" y="18"/>
                </a:cubicBezTo>
                <a:cubicBezTo>
                  <a:pt x="75" y="18"/>
                  <a:pt x="84" y="30"/>
                  <a:pt x="84" y="42"/>
                </a:cubicBezTo>
                <a:cubicBezTo>
                  <a:pt x="84" y="51"/>
                  <a:pt x="79" y="57"/>
                  <a:pt x="73" y="62"/>
                </a:cubicBezTo>
                <a:cubicBezTo>
                  <a:pt x="76" y="75"/>
                  <a:pt x="91" y="110"/>
                  <a:pt x="117" y="156"/>
                </a:cubicBezTo>
                <a:cubicBezTo>
                  <a:pt x="117" y="157"/>
                  <a:pt x="117" y="157"/>
                  <a:pt x="117" y="159"/>
                </a:cubicBezTo>
                <a:cubicBezTo>
                  <a:pt x="115" y="160"/>
                  <a:pt x="115" y="160"/>
                  <a:pt x="113" y="160"/>
                </a:cubicBezTo>
                <a:moveTo>
                  <a:pt x="84" y="154"/>
                </a:moveTo>
                <a:cubicBezTo>
                  <a:pt x="109" y="154"/>
                  <a:pt x="109" y="154"/>
                  <a:pt x="109" y="154"/>
                </a:cubicBezTo>
                <a:cubicBezTo>
                  <a:pt x="84" y="112"/>
                  <a:pt x="70" y="73"/>
                  <a:pt x="67" y="60"/>
                </a:cubicBezTo>
                <a:cubicBezTo>
                  <a:pt x="67" y="59"/>
                  <a:pt x="67" y="59"/>
                  <a:pt x="68" y="57"/>
                </a:cubicBezTo>
                <a:cubicBezTo>
                  <a:pt x="75" y="55"/>
                  <a:pt x="78" y="49"/>
                  <a:pt x="78" y="42"/>
                </a:cubicBezTo>
                <a:cubicBezTo>
                  <a:pt x="78" y="33"/>
                  <a:pt x="70" y="25"/>
                  <a:pt x="62" y="25"/>
                </a:cubicBezTo>
                <a:cubicBezTo>
                  <a:pt x="52" y="25"/>
                  <a:pt x="45" y="33"/>
                  <a:pt x="45" y="41"/>
                </a:cubicBezTo>
                <a:cubicBezTo>
                  <a:pt x="45" y="47"/>
                  <a:pt x="49" y="55"/>
                  <a:pt x="55" y="57"/>
                </a:cubicBezTo>
                <a:cubicBezTo>
                  <a:pt x="57" y="59"/>
                  <a:pt x="57" y="60"/>
                  <a:pt x="57" y="60"/>
                </a:cubicBezTo>
                <a:cubicBezTo>
                  <a:pt x="54" y="73"/>
                  <a:pt x="39" y="112"/>
                  <a:pt x="15" y="154"/>
                </a:cubicBezTo>
                <a:cubicBezTo>
                  <a:pt x="39" y="154"/>
                  <a:pt x="39" y="154"/>
                  <a:pt x="39" y="154"/>
                </a:cubicBezTo>
                <a:cubicBezTo>
                  <a:pt x="42" y="146"/>
                  <a:pt x="49" y="135"/>
                  <a:pt x="62" y="135"/>
                </a:cubicBezTo>
                <a:cubicBezTo>
                  <a:pt x="75" y="135"/>
                  <a:pt x="81" y="146"/>
                  <a:pt x="84" y="154"/>
                </a:cubicBezTo>
                <a:moveTo>
                  <a:pt x="18" y="81"/>
                </a:moveTo>
                <a:cubicBezTo>
                  <a:pt x="7" y="72"/>
                  <a:pt x="0" y="57"/>
                  <a:pt x="0" y="41"/>
                </a:cubicBezTo>
                <a:cubicBezTo>
                  <a:pt x="0" y="25"/>
                  <a:pt x="7" y="10"/>
                  <a:pt x="18" y="0"/>
                </a:cubicBezTo>
                <a:cubicBezTo>
                  <a:pt x="21" y="4"/>
                  <a:pt x="21" y="4"/>
                  <a:pt x="21" y="4"/>
                </a:cubicBezTo>
                <a:cubicBezTo>
                  <a:pt x="12" y="13"/>
                  <a:pt x="7" y="26"/>
                  <a:pt x="7" y="41"/>
                </a:cubicBezTo>
                <a:cubicBezTo>
                  <a:pt x="7" y="55"/>
                  <a:pt x="12" y="68"/>
                  <a:pt x="21" y="78"/>
                </a:cubicBezTo>
                <a:cubicBezTo>
                  <a:pt x="18" y="81"/>
                  <a:pt x="18" y="81"/>
                  <a:pt x="18" y="81"/>
                </a:cubicBezTo>
                <a:cubicBezTo>
                  <a:pt x="18" y="81"/>
                  <a:pt x="18" y="81"/>
                  <a:pt x="18" y="81"/>
                </a:cubicBezTo>
                <a:close/>
                <a:moveTo>
                  <a:pt x="105" y="81"/>
                </a:moveTo>
                <a:cubicBezTo>
                  <a:pt x="102" y="78"/>
                  <a:pt x="102" y="78"/>
                  <a:pt x="102" y="78"/>
                </a:cubicBezTo>
                <a:cubicBezTo>
                  <a:pt x="112" y="68"/>
                  <a:pt x="117" y="55"/>
                  <a:pt x="117" y="41"/>
                </a:cubicBezTo>
                <a:cubicBezTo>
                  <a:pt x="117" y="26"/>
                  <a:pt x="112" y="13"/>
                  <a:pt x="102" y="4"/>
                </a:cubicBezTo>
                <a:cubicBezTo>
                  <a:pt x="105" y="0"/>
                  <a:pt x="105" y="0"/>
                  <a:pt x="105" y="0"/>
                </a:cubicBezTo>
                <a:cubicBezTo>
                  <a:pt x="117" y="10"/>
                  <a:pt x="123" y="25"/>
                  <a:pt x="123" y="41"/>
                </a:cubicBezTo>
                <a:cubicBezTo>
                  <a:pt x="123" y="57"/>
                  <a:pt x="117" y="72"/>
                  <a:pt x="105" y="81"/>
                </a:cubicBezTo>
                <a:moveTo>
                  <a:pt x="33" y="68"/>
                </a:moveTo>
                <a:cubicBezTo>
                  <a:pt x="24" y="60"/>
                  <a:pt x="20" y="51"/>
                  <a:pt x="20" y="41"/>
                </a:cubicBezTo>
                <a:cubicBezTo>
                  <a:pt x="20" y="31"/>
                  <a:pt x="24" y="21"/>
                  <a:pt x="33" y="13"/>
                </a:cubicBezTo>
                <a:cubicBezTo>
                  <a:pt x="37" y="18"/>
                  <a:pt x="37" y="18"/>
                  <a:pt x="37" y="18"/>
                </a:cubicBezTo>
                <a:cubicBezTo>
                  <a:pt x="29" y="25"/>
                  <a:pt x="26" y="33"/>
                  <a:pt x="26" y="41"/>
                </a:cubicBezTo>
                <a:cubicBezTo>
                  <a:pt x="26" y="49"/>
                  <a:pt x="29" y="57"/>
                  <a:pt x="37" y="63"/>
                </a:cubicBezTo>
                <a:cubicBezTo>
                  <a:pt x="33" y="68"/>
                  <a:pt x="33" y="68"/>
                  <a:pt x="33" y="68"/>
                </a:cubicBezTo>
                <a:cubicBezTo>
                  <a:pt x="33" y="68"/>
                  <a:pt x="33" y="68"/>
                  <a:pt x="33" y="68"/>
                </a:cubicBezTo>
                <a:close/>
                <a:moveTo>
                  <a:pt x="91" y="68"/>
                </a:moveTo>
                <a:cubicBezTo>
                  <a:pt x="86" y="63"/>
                  <a:pt x="86" y="63"/>
                  <a:pt x="86" y="63"/>
                </a:cubicBezTo>
                <a:cubicBezTo>
                  <a:pt x="94" y="57"/>
                  <a:pt x="97" y="49"/>
                  <a:pt x="97" y="41"/>
                </a:cubicBezTo>
                <a:cubicBezTo>
                  <a:pt x="97" y="33"/>
                  <a:pt x="94" y="25"/>
                  <a:pt x="86" y="18"/>
                </a:cubicBezTo>
                <a:cubicBezTo>
                  <a:pt x="91" y="13"/>
                  <a:pt x="91" y="13"/>
                  <a:pt x="91" y="13"/>
                </a:cubicBezTo>
                <a:cubicBezTo>
                  <a:pt x="99" y="21"/>
                  <a:pt x="104" y="31"/>
                  <a:pt x="104" y="41"/>
                </a:cubicBezTo>
                <a:cubicBezTo>
                  <a:pt x="104" y="51"/>
                  <a:pt x="99" y="60"/>
                  <a:pt x="91" y="68"/>
                </a:cubicBezTo>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55" name="Freeform 45">
            <a:extLst>
              <a:ext uri="{FF2B5EF4-FFF2-40B4-BE49-F238E27FC236}">
                <a16:creationId xmlns:a16="http://schemas.microsoft.com/office/drawing/2014/main" id="{A2FBD34A-5EF8-635B-80AD-A1540F9AD7A7}"/>
              </a:ext>
            </a:extLst>
          </p:cNvPr>
          <p:cNvSpPr>
            <a:spLocks noEditPoints="1"/>
          </p:cNvSpPr>
          <p:nvPr userDrawn="1"/>
        </p:nvSpPr>
        <p:spPr bwMode="auto">
          <a:xfrm>
            <a:off x="338089" y="4084483"/>
            <a:ext cx="524830" cy="528130"/>
          </a:xfrm>
          <a:custGeom>
            <a:avLst/>
            <a:gdLst>
              <a:gd name="T0" fmla="*/ 51 w 159"/>
              <a:gd name="T1" fmla="*/ 122 h 160"/>
              <a:gd name="T2" fmla="*/ 108 w 159"/>
              <a:gd name="T3" fmla="*/ 116 h 160"/>
              <a:gd name="T4" fmla="*/ 108 w 159"/>
              <a:gd name="T5" fmla="*/ 122 h 160"/>
              <a:gd name="T6" fmla="*/ 159 w 159"/>
              <a:gd name="T7" fmla="*/ 133 h 160"/>
              <a:gd name="T8" fmla="*/ 128 w 159"/>
              <a:gd name="T9" fmla="*/ 141 h 160"/>
              <a:gd name="T10" fmla="*/ 124 w 159"/>
              <a:gd name="T11" fmla="*/ 160 h 160"/>
              <a:gd name="T12" fmla="*/ 32 w 159"/>
              <a:gd name="T13" fmla="*/ 157 h 160"/>
              <a:gd name="T14" fmla="*/ 8 w 159"/>
              <a:gd name="T15" fmla="*/ 141 h 160"/>
              <a:gd name="T16" fmla="*/ 0 w 159"/>
              <a:gd name="T17" fmla="*/ 53 h 160"/>
              <a:gd name="T18" fmla="*/ 32 w 159"/>
              <a:gd name="T19" fmla="*/ 45 h 160"/>
              <a:gd name="T20" fmla="*/ 35 w 159"/>
              <a:gd name="T21" fmla="*/ 0 h 160"/>
              <a:gd name="T22" fmla="*/ 128 w 159"/>
              <a:gd name="T23" fmla="*/ 4 h 160"/>
              <a:gd name="T24" fmla="*/ 151 w 159"/>
              <a:gd name="T25" fmla="*/ 45 h 160"/>
              <a:gd name="T26" fmla="*/ 38 w 159"/>
              <a:gd name="T27" fmla="*/ 45 h 160"/>
              <a:gd name="T28" fmla="*/ 121 w 159"/>
              <a:gd name="T29" fmla="*/ 7 h 160"/>
              <a:gd name="T30" fmla="*/ 38 w 159"/>
              <a:gd name="T31" fmla="*/ 45 h 160"/>
              <a:gd name="T32" fmla="*/ 121 w 159"/>
              <a:gd name="T33" fmla="*/ 103 h 160"/>
              <a:gd name="T34" fmla="*/ 38 w 159"/>
              <a:gd name="T35" fmla="*/ 154 h 160"/>
              <a:gd name="T36" fmla="*/ 121 w 159"/>
              <a:gd name="T37" fmla="*/ 103 h 160"/>
              <a:gd name="T38" fmla="*/ 153 w 159"/>
              <a:gd name="T39" fmla="*/ 53 h 160"/>
              <a:gd name="T40" fmla="*/ 8 w 159"/>
              <a:gd name="T41" fmla="*/ 52 h 160"/>
              <a:gd name="T42" fmla="*/ 7 w 159"/>
              <a:gd name="T43" fmla="*/ 133 h 160"/>
              <a:gd name="T44" fmla="*/ 32 w 159"/>
              <a:gd name="T45" fmla="*/ 135 h 160"/>
              <a:gd name="T46" fmla="*/ 19 w 159"/>
              <a:gd name="T47" fmla="*/ 103 h 160"/>
              <a:gd name="T48" fmla="*/ 140 w 159"/>
              <a:gd name="T49" fmla="*/ 96 h 160"/>
              <a:gd name="T50" fmla="*/ 128 w 159"/>
              <a:gd name="T51" fmla="*/ 103 h 160"/>
              <a:gd name="T52" fmla="*/ 151 w 159"/>
              <a:gd name="T53" fmla="*/ 135 h 160"/>
              <a:gd name="T54" fmla="*/ 153 w 159"/>
              <a:gd name="T55" fmla="*/ 53 h 160"/>
              <a:gd name="T56" fmla="*/ 121 w 159"/>
              <a:gd name="T57" fmla="*/ 77 h 160"/>
              <a:gd name="T58" fmla="*/ 140 w 159"/>
              <a:gd name="T59" fmla="*/ 71 h 160"/>
              <a:gd name="T60" fmla="*/ 121 w 159"/>
              <a:gd name="T61" fmla="*/ 77 h 160"/>
              <a:gd name="T62" fmla="*/ 108 w 159"/>
              <a:gd name="T63" fmla="*/ 135 h 160"/>
              <a:gd name="T64" fmla="*/ 51 w 159"/>
              <a:gd name="T65" fmla="*/ 141 h 160"/>
              <a:gd name="T66" fmla="*/ 108 w 159"/>
              <a:gd name="T67" fmla="*/ 13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9" h="160">
                <a:moveTo>
                  <a:pt x="108" y="122"/>
                </a:moveTo>
                <a:cubicBezTo>
                  <a:pt x="51" y="122"/>
                  <a:pt x="51" y="122"/>
                  <a:pt x="51" y="122"/>
                </a:cubicBezTo>
                <a:cubicBezTo>
                  <a:pt x="51" y="116"/>
                  <a:pt x="51" y="116"/>
                  <a:pt x="51" y="116"/>
                </a:cubicBezTo>
                <a:cubicBezTo>
                  <a:pt x="108" y="116"/>
                  <a:pt x="108" y="116"/>
                  <a:pt x="108" y="116"/>
                </a:cubicBezTo>
                <a:cubicBezTo>
                  <a:pt x="108" y="122"/>
                  <a:pt x="108" y="122"/>
                  <a:pt x="108" y="122"/>
                </a:cubicBezTo>
                <a:cubicBezTo>
                  <a:pt x="108" y="122"/>
                  <a:pt x="108" y="122"/>
                  <a:pt x="108" y="122"/>
                </a:cubicBezTo>
                <a:close/>
                <a:moveTo>
                  <a:pt x="159" y="53"/>
                </a:moveTo>
                <a:cubicBezTo>
                  <a:pt x="159" y="133"/>
                  <a:pt x="159" y="133"/>
                  <a:pt x="159" y="133"/>
                </a:cubicBezTo>
                <a:cubicBezTo>
                  <a:pt x="159" y="138"/>
                  <a:pt x="156" y="141"/>
                  <a:pt x="151" y="141"/>
                </a:cubicBezTo>
                <a:cubicBezTo>
                  <a:pt x="128" y="141"/>
                  <a:pt x="128" y="141"/>
                  <a:pt x="128" y="141"/>
                </a:cubicBezTo>
                <a:cubicBezTo>
                  <a:pt x="128" y="157"/>
                  <a:pt x="128" y="157"/>
                  <a:pt x="128" y="157"/>
                </a:cubicBezTo>
                <a:cubicBezTo>
                  <a:pt x="128" y="159"/>
                  <a:pt x="126" y="160"/>
                  <a:pt x="124" y="160"/>
                </a:cubicBezTo>
                <a:cubicBezTo>
                  <a:pt x="35" y="160"/>
                  <a:pt x="35" y="160"/>
                  <a:pt x="35" y="160"/>
                </a:cubicBezTo>
                <a:cubicBezTo>
                  <a:pt x="34" y="160"/>
                  <a:pt x="32" y="159"/>
                  <a:pt x="32" y="157"/>
                </a:cubicBezTo>
                <a:cubicBezTo>
                  <a:pt x="32" y="141"/>
                  <a:pt x="32" y="141"/>
                  <a:pt x="32" y="141"/>
                </a:cubicBezTo>
                <a:cubicBezTo>
                  <a:pt x="8" y="141"/>
                  <a:pt x="8" y="141"/>
                  <a:pt x="8" y="141"/>
                </a:cubicBezTo>
                <a:cubicBezTo>
                  <a:pt x="3" y="141"/>
                  <a:pt x="0" y="138"/>
                  <a:pt x="0" y="133"/>
                </a:cubicBezTo>
                <a:cubicBezTo>
                  <a:pt x="0" y="53"/>
                  <a:pt x="0" y="53"/>
                  <a:pt x="0" y="53"/>
                </a:cubicBezTo>
                <a:cubicBezTo>
                  <a:pt x="0" y="48"/>
                  <a:pt x="3" y="45"/>
                  <a:pt x="8" y="45"/>
                </a:cubicBezTo>
                <a:cubicBezTo>
                  <a:pt x="32" y="45"/>
                  <a:pt x="32" y="45"/>
                  <a:pt x="32" y="45"/>
                </a:cubicBezTo>
                <a:cubicBezTo>
                  <a:pt x="32" y="4"/>
                  <a:pt x="32" y="4"/>
                  <a:pt x="32" y="4"/>
                </a:cubicBezTo>
                <a:cubicBezTo>
                  <a:pt x="32" y="2"/>
                  <a:pt x="34" y="0"/>
                  <a:pt x="35" y="0"/>
                </a:cubicBezTo>
                <a:cubicBezTo>
                  <a:pt x="124" y="0"/>
                  <a:pt x="124" y="0"/>
                  <a:pt x="124" y="0"/>
                </a:cubicBezTo>
                <a:cubicBezTo>
                  <a:pt x="126" y="0"/>
                  <a:pt x="128" y="2"/>
                  <a:pt x="128" y="4"/>
                </a:cubicBezTo>
                <a:cubicBezTo>
                  <a:pt x="128" y="45"/>
                  <a:pt x="128" y="45"/>
                  <a:pt x="128" y="45"/>
                </a:cubicBezTo>
                <a:cubicBezTo>
                  <a:pt x="151" y="45"/>
                  <a:pt x="151" y="45"/>
                  <a:pt x="151" y="45"/>
                </a:cubicBezTo>
                <a:cubicBezTo>
                  <a:pt x="156" y="45"/>
                  <a:pt x="159" y="48"/>
                  <a:pt x="159" y="53"/>
                </a:cubicBezTo>
                <a:moveTo>
                  <a:pt x="38" y="45"/>
                </a:moveTo>
                <a:cubicBezTo>
                  <a:pt x="121" y="45"/>
                  <a:pt x="121" y="45"/>
                  <a:pt x="121" y="45"/>
                </a:cubicBezTo>
                <a:cubicBezTo>
                  <a:pt x="121" y="7"/>
                  <a:pt x="121" y="7"/>
                  <a:pt x="121" y="7"/>
                </a:cubicBezTo>
                <a:cubicBezTo>
                  <a:pt x="38" y="7"/>
                  <a:pt x="38" y="7"/>
                  <a:pt x="38" y="7"/>
                </a:cubicBezTo>
                <a:cubicBezTo>
                  <a:pt x="38" y="45"/>
                  <a:pt x="38" y="45"/>
                  <a:pt x="38" y="45"/>
                </a:cubicBezTo>
                <a:cubicBezTo>
                  <a:pt x="38" y="45"/>
                  <a:pt x="38" y="45"/>
                  <a:pt x="38" y="45"/>
                </a:cubicBezTo>
                <a:close/>
                <a:moveTo>
                  <a:pt x="121" y="103"/>
                </a:moveTo>
                <a:cubicBezTo>
                  <a:pt x="38" y="103"/>
                  <a:pt x="38" y="103"/>
                  <a:pt x="38" y="103"/>
                </a:cubicBezTo>
                <a:cubicBezTo>
                  <a:pt x="38" y="154"/>
                  <a:pt x="38" y="154"/>
                  <a:pt x="38" y="154"/>
                </a:cubicBezTo>
                <a:cubicBezTo>
                  <a:pt x="121" y="154"/>
                  <a:pt x="121" y="154"/>
                  <a:pt x="121" y="154"/>
                </a:cubicBezTo>
                <a:cubicBezTo>
                  <a:pt x="121" y="103"/>
                  <a:pt x="121" y="103"/>
                  <a:pt x="121" y="103"/>
                </a:cubicBezTo>
                <a:cubicBezTo>
                  <a:pt x="121" y="103"/>
                  <a:pt x="121" y="103"/>
                  <a:pt x="121" y="103"/>
                </a:cubicBezTo>
                <a:close/>
                <a:moveTo>
                  <a:pt x="153" y="53"/>
                </a:moveTo>
                <a:cubicBezTo>
                  <a:pt x="153" y="52"/>
                  <a:pt x="153" y="52"/>
                  <a:pt x="151" y="52"/>
                </a:cubicBezTo>
                <a:cubicBezTo>
                  <a:pt x="8" y="52"/>
                  <a:pt x="8" y="52"/>
                  <a:pt x="8" y="52"/>
                </a:cubicBezTo>
                <a:cubicBezTo>
                  <a:pt x="7" y="52"/>
                  <a:pt x="7" y="52"/>
                  <a:pt x="7" y="53"/>
                </a:cubicBezTo>
                <a:cubicBezTo>
                  <a:pt x="7" y="133"/>
                  <a:pt x="7" y="133"/>
                  <a:pt x="7" y="133"/>
                </a:cubicBezTo>
                <a:cubicBezTo>
                  <a:pt x="7" y="135"/>
                  <a:pt x="7" y="135"/>
                  <a:pt x="8" y="135"/>
                </a:cubicBezTo>
                <a:cubicBezTo>
                  <a:pt x="32" y="135"/>
                  <a:pt x="32" y="135"/>
                  <a:pt x="32" y="135"/>
                </a:cubicBezTo>
                <a:cubicBezTo>
                  <a:pt x="32" y="103"/>
                  <a:pt x="32" y="103"/>
                  <a:pt x="32" y="103"/>
                </a:cubicBezTo>
                <a:cubicBezTo>
                  <a:pt x="19" y="103"/>
                  <a:pt x="19" y="103"/>
                  <a:pt x="19" y="103"/>
                </a:cubicBezTo>
                <a:cubicBezTo>
                  <a:pt x="19" y="96"/>
                  <a:pt x="19" y="96"/>
                  <a:pt x="19" y="96"/>
                </a:cubicBezTo>
                <a:cubicBezTo>
                  <a:pt x="140" y="96"/>
                  <a:pt x="140" y="96"/>
                  <a:pt x="140" y="96"/>
                </a:cubicBezTo>
                <a:cubicBezTo>
                  <a:pt x="140" y="103"/>
                  <a:pt x="140" y="103"/>
                  <a:pt x="140" y="103"/>
                </a:cubicBezTo>
                <a:cubicBezTo>
                  <a:pt x="128" y="103"/>
                  <a:pt x="128" y="103"/>
                  <a:pt x="128" y="103"/>
                </a:cubicBezTo>
                <a:cubicBezTo>
                  <a:pt x="128" y="135"/>
                  <a:pt x="128" y="135"/>
                  <a:pt x="128" y="135"/>
                </a:cubicBezTo>
                <a:cubicBezTo>
                  <a:pt x="151" y="135"/>
                  <a:pt x="151" y="135"/>
                  <a:pt x="151" y="135"/>
                </a:cubicBezTo>
                <a:cubicBezTo>
                  <a:pt x="153" y="135"/>
                  <a:pt x="153" y="135"/>
                  <a:pt x="153" y="133"/>
                </a:cubicBezTo>
                <a:cubicBezTo>
                  <a:pt x="153" y="53"/>
                  <a:pt x="153" y="53"/>
                  <a:pt x="153" y="53"/>
                </a:cubicBezTo>
                <a:cubicBezTo>
                  <a:pt x="153" y="53"/>
                  <a:pt x="153" y="53"/>
                  <a:pt x="153" y="53"/>
                </a:cubicBezTo>
                <a:close/>
                <a:moveTo>
                  <a:pt x="121" y="77"/>
                </a:moveTo>
                <a:cubicBezTo>
                  <a:pt x="140" y="77"/>
                  <a:pt x="140" y="77"/>
                  <a:pt x="140" y="77"/>
                </a:cubicBezTo>
                <a:cubicBezTo>
                  <a:pt x="140" y="71"/>
                  <a:pt x="140" y="71"/>
                  <a:pt x="140" y="71"/>
                </a:cubicBezTo>
                <a:cubicBezTo>
                  <a:pt x="121" y="71"/>
                  <a:pt x="121" y="71"/>
                  <a:pt x="121" y="71"/>
                </a:cubicBezTo>
                <a:cubicBezTo>
                  <a:pt x="121" y="77"/>
                  <a:pt x="121" y="77"/>
                  <a:pt x="121" y="77"/>
                </a:cubicBezTo>
                <a:cubicBezTo>
                  <a:pt x="121" y="77"/>
                  <a:pt x="121" y="77"/>
                  <a:pt x="121" y="77"/>
                </a:cubicBezTo>
                <a:close/>
                <a:moveTo>
                  <a:pt x="108" y="135"/>
                </a:moveTo>
                <a:cubicBezTo>
                  <a:pt x="51" y="135"/>
                  <a:pt x="51" y="135"/>
                  <a:pt x="51" y="135"/>
                </a:cubicBezTo>
                <a:cubicBezTo>
                  <a:pt x="51" y="141"/>
                  <a:pt x="51" y="141"/>
                  <a:pt x="51" y="141"/>
                </a:cubicBezTo>
                <a:cubicBezTo>
                  <a:pt x="108" y="141"/>
                  <a:pt x="108" y="141"/>
                  <a:pt x="108" y="141"/>
                </a:cubicBezTo>
                <a:cubicBezTo>
                  <a:pt x="108" y="135"/>
                  <a:pt x="108" y="135"/>
                  <a:pt x="108" y="135"/>
                </a:cubicBezTo>
                <a:cubicBezTo>
                  <a:pt x="108" y="135"/>
                  <a:pt x="108" y="135"/>
                  <a:pt x="108" y="135"/>
                </a:cubicBezTo>
                <a:close/>
              </a:path>
            </a:pathLst>
          </a:custGeom>
          <a:gradFill>
            <a:gsLst>
              <a:gs pos="0">
                <a:schemeClr val="accent3"/>
              </a:gs>
              <a:gs pos="100000">
                <a:schemeClr val="accent2"/>
              </a:gs>
            </a:gsLst>
            <a:lin ang="5400000" scaled="1"/>
          </a:gradFill>
          <a:ln>
            <a:noFill/>
          </a:ln>
          <a:effectLst>
            <a:glow>
              <a:srgbClr val="FFFF66">
                <a:alpha val="40000"/>
              </a:srgbClr>
            </a:glow>
          </a:effec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p:spTree>
    <p:extLst>
      <p:ext uri="{BB962C8B-B14F-4D97-AF65-F5344CB8AC3E}">
        <p14:creationId xmlns:p14="http://schemas.microsoft.com/office/powerpoint/2010/main" val="2905973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0_Title Slide 1">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461524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7AEB3E5-EE07-EE4E-5A71-0B1EEECBC264}"/>
              </a:ext>
            </a:extLst>
          </p:cNvPr>
          <p:cNvSpPr/>
          <p:nvPr userDrawn="1"/>
        </p:nvSpPr>
        <p:spPr>
          <a:xfrm>
            <a:off x="0" y="0"/>
            <a:ext cx="12192000" cy="6858000"/>
          </a:xfrm>
          <a:prstGeom prst="rect">
            <a:avLst/>
          </a:prstGeom>
          <a:gradFill>
            <a:gsLst>
              <a:gs pos="20000">
                <a:schemeClr val="tx2"/>
              </a:gs>
              <a:gs pos="100000">
                <a:schemeClr val="bg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Title 1">
            <a:extLst>
              <a:ext uri="{FF2B5EF4-FFF2-40B4-BE49-F238E27FC236}">
                <a16:creationId xmlns:a16="http://schemas.microsoft.com/office/drawing/2014/main" id="{36735361-394E-14F7-4642-5538EE2D00A1}"/>
              </a:ext>
            </a:extLst>
          </p:cNvPr>
          <p:cNvSpPr>
            <a:spLocks noGrp="1"/>
          </p:cNvSpPr>
          <p:nvPr>
            <p:ph type="ctrTitle"/>
          </p:nvPr>
        </p:nvSpPr>
        <p:spPr>
          <a:xfrm>
            <a:off x="398513" y="2986784"/>
            <a:ext cx="8110487" cy="553998"/>
          </a:xfrm>
        </p:spPr>
        <p:txBody>
          <a:bodyPr vert="horz" wrap="square" lIns="0" tIns="0" rIns="0" bIns="0" anchor="b" anchorCtr="0">
            <a:spAutoFit/>
          </a:bodyPr>
          <a:lstStyle>
            <a:lvl1pPr algn="l">
              <a:defRPr sz="4000" b="1">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F3D43A25-1B71-6C6E-21B0-A9277650C2AD}"/>
              </a:ext>
            </a:extLst>
          </p:cNvPr>
          <p:cNvSpPr>
            <a:spLocks noGrp="1"/>
          </p:cNvSpPr>
          <p:nvPr>
            <p:ph type="subTitle" idx="1"/>
          </p:nvPr>
        </p:nvSpPr>
        <p:spPr>
          <a:xfrm>
            <a:off x="398513" y="3699092"/>
            <a:ext cx="6649985" cy="307777"/>
          </a:xfrm>
        </p:spPr>
        <p:txBody>
          <a:bodyPr wrap="square" lIns="0" tIns="0" rIns="0" bIns="0" anchor="t" anchorCtr="0">
            <a:spAutoFit/>
          </a:bodyPr>
          <a:lstStyle>
            <a:lvl1pPr marL="0" indent="0" algn="l">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1" name="Text Placeholder 30">
            <a:extLst>
              <a:ext uri="{FF2B5EF4-FFF2-40B4-BE49-F238E27FC236}">
                <a16:creationId xmlns:a16="http://schemas.microsoft.com/office/drawing/2014/main" id="{7A50C44D-5D37-A626-8662-06339EB4F6AB}"/>
              </a:ext>
            </a:extLst>
          </p:cNvPr>
          <p:cNvSpPr>
            <a:spLocks noGrp="1"/>
          </p:cNvSpPr>
          <p:nvPr>
            <p:ph type="body" sz="quarter" idx="10" hasCustomPrompt="1"/>
          </p:nvPr>
        </p:nvSpPr>
        <p:spPr>
          <a:xfrm>
            <a:off x="406400" y="6311900"/>
            <a:ext cx="2895600" cy="266700"/>
          </a:xfrm>
        </p:spPr>
        <p:txBody>
          <a:bodyPr/>
          <a:lstStyle>
            <a:lvl1pPr>
              <a:defRPr>
                <a:solidFill>
                  <a:schemeClr val="bg1"/>
                </a:solidFill>
              </a:defRPr>
            </a:lvl1pPr>
          </a:lstStyle>
          <a:p>
            <a:pPr lvl="0"/>
            <a:r>
              <a:rPr lang="en-US" dirty="0"/>
              <a:t>Presentation Date</a:t>
            </a:r>
          </a:p>
        </p:txBody>
      </p:sp>
      <p:pic>
        <p:nvPicPr>
          <p:cNvPr id="6" name="Google Shape;340;p43">
            <a:extLst>
              <a:ext uri="{FF2B5EF4-FFF2-40B4-BE49-F238E27FC236}">
                <a16:creationId xmlns:a16="http://schemas.microsoft.com/office/drawing/2014/main" id="{406003DC-D6CE-46AD-20FF-0C91A464E733}"/>
              </a:ext>
            </a:extLst>
          </p:cNvPr>
          <p:cNvPicPr preferRelativeResize="0"/>
          <p:nvPr userDrawn="1"/>
        </p:nvPicPr>
        <p:blipFill>
          <a:blip r:embed="rId5">
            <a:alphaModFix/>
          </a:blip>
          <a:stretch>
            <a:fillRect/>
          </a:stretch>
        </p:blipFill>
        <p:spPr>
          <a:xfrm>
            <a:off x="10355313" y="353115"/>
            <a:ext cx="1489530" cy="630193"/>
          </a:xfrm>
          <a:prstGeom prst="rect">
            <a:avLst/>
          </a:prstGeom>
          <a:noFill/>
          <a:ln>
            <a:noFill/>
          </a:ln>
        </p:spPr>
      </p:pic>
      <p:pic>
        <p:nvPicPr>
          <p:cNvPr id="9" name="Google Shape;190;p26">
            <a:extLst>
              <a:ext uri="{FF2B5EF4-FFF2-40B4-BE49-F238E27FC236}">
                <a16:creationId xmlns:a16="http://schemas.microsoft.com/office/drawing/2014/main" id="{416A0CDE-A254-04A0-BAEE-BD00E78D25E7}"/>
              </a:ext>
            </a:extLst>
          </p:cNvPr>
          <p:cNvPicPr preferRelativeResize="0"/>
          <p:nvPr userDrawn="1"/>
        </p:nvPicPr>
        <p:blipFill rotWithShape="1">
          <a:blip r:embed="rId6">
            <a:alphaModFix/>
          </a:blip>
          <a:srcRect l="1352" r="1352"/>
          <a:stretch/>
        </p:blipFill>
        <p:spPr>
          <a:xfrm>
            <a:off x="8466122" y="1067553"/>
            <a:ext cx="3974148" cy="5833521"/>
          </a:xfrm>
          <a:prstGeom prst="rect">
            <a:avLst/>
          </a:prstGeom>
          <a:noFill/>
          <a:ln>
            <a:noFill/>
          </a:ln>
        </p:spPr>
      </p:pic>
    </p:spTree>
    <p:extLst>
      <p:ext uri="{BB962C8B-B14F-4D97-AF65-F5344CB8AC3E}">
        <p14:creationId xmlns:p14="http://schemas.microsoft.com/office/powerpoint/2010/main" val="26477343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2548257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20" name="Title 1">
            <a:extLst>
              <a:ext uri="{FF2B5EF4-FFF2-40B4-BE49-F238E27FC236}">
                <a16:creationId xmlns:a16="http://schemas.microsoft.com/office/drawing/2014/main" id="{ED9032B6-C698-CA37-8037-7E4634494C34}"/>
              </a:ext>
            </a:extLst>
          </p:cNvPr>
          <p:cNvSpPr>
            <a:spLocks noGrp="1"/>
          </p:cNvSpPr>
          <p:nvPr>
            <p:ph type="title"/>
          </p:nvPr>
        </p:nvSpPr>
        <p:spPr>
          <a:xfrm>
            <a:off x="322848" y="365126"/>
            <a:ext cx="11185211" cy="443198"/>
          </a:xfrm>
        </p:spPr>
        <p:txBody>
          <a:bodyPr vert="horz"/>
          <a:lstStyle>
            <a:lvl1pPr rtl="0">
              <a:defRPr sz="3200" b="1">
                <a:solidFill>
                  <a:schemeClr val="accent1"/>
                </a:solidFill>
              </a:defRPr>
            </a:lvl1pPr>
          </a:lstStyle>
          <a:p>
            <a:r>
              <a:rPr lang="en-US"/>
              <a:t>Click to edit Master title style</a:t>
            </a:r>
            <a:endParaRPr lang="en-GB" dirty="0"/>
          </a:p>
        </p:txBody>
      </p:sp>
      <p:sp>
        <p:nvSpPr>
          <p:cNvPr id="43" name="Content Placeholder 18">
            <a:extLst>
              <a:ext uri="{FF2B5EF4-FFF2-40B4-BE49-F238E27FC236}">
                <a16:creationId xmlns:a16="http://schemas.microsoft.com/office/drawing/2014/main" id="{4496263E-F383-F86C-E71A-01465E676ED2}"/>
              </a:ext>
            </a:extLst>
          </p:cNvPr>
          <p:cNvSpPr>
            <a:spLocks noGrp="1"/>
          </p:cNvSpPr>
          <p:nvPr>
            <p:ph sz="quarter" idx="24" hasCustomPrompt="1"/>
          </p:nvPr>
        </p:nvSpPr>
        <p:spPr>
          <a:xfrm>
            <a:off x="4170454" y="3678369"/>
            <a:ext cx="3904767" cy="615174"/>
          </a:xfrm>
        </p:spPr>
        <p:txBody>
          <a:bodyPr>
            <a:noAutofit/>
          </a:bodyPr>
          <a:lstStyle>
            <a:lvl1pPr algn="l" rtl="0">
              <a:spcAft>
                <a:spcPts val="600"/>
              </a:spcAft>
              <a:defRPr sz="1800" b="0">
                <a:solidFill>
                  <a:schemeClr val="accent1"/>
                </a:solidFill>
              </a:defRPr>
            </a:lvl1pPr>
          </a:lstStyle>
          <a:p>
            <a:pPr lvl="0"/>
            <a:r>
              <a:rPr lang="en-US" dirty="0"/>
              <a:t>Lorem ipsum dolor sit </a:t>
            </a:r>
            <a:r>
              <a:rPr lang="en-US" dirty="0" err="1"/>
              <a:t>amet</a:t>
            </a:r>
            <a:r>
              <a:rPr lang="en-US" dirty="0"/>
              <a:t>, </a:t>
            </a:r>
            <a:r>
              <a:rPr lang="en-US" dirty="0" err="1"/>
              <a:t>consectetur</a:t>
            </a:r>
            <a:endParaRPr lang="en-US" dirty="0"/>
          </a:p>
        </p:txBody>
      </p:sp>
      <p:sp>
        <p:nvSpPr>
          <p:cNvPr id="45" name="Content Placeholder 18">
            <a:extLst>
              <a:ext uri="{FF2B5EF4-FFF2-40B4-BE49-F238E27FC236}">
                <a16:creationId xmlns:a16="http://schemas.microsoft.com/office/drawing/2014/main" id="{3EC1D05D-AB02-6A3A-71F4-046F1DF6D420}"/>
              </a:ext>
            </a:extLst>
          </p:cNvPr>
          <p:cNvSpPr>
            <a:spLocks noGrp="1"/>
          </p:cNvSpPr>
          <p:nvPr>
            <p:ph sz="quarter" idx="25" hasCustomPrompt="1"/>
          </p:nvPr>
        </p:nvSpPr>
        <p:spPr>
          <a:xfrm>
            <a:off x="8576198" y="3678369"/>
            <a:ext cx="2788488" cy="615174"/>
          </a:xfrm>
        </p:spPr>
        <p:txBody>
          <a:bodyPr>
            <a:noAutofit/>
          </a:bodyPr>
          <a:lstStyle>
            <a:lvl1pPr algn="l" rtl="0">
              <a:spcAft>
                <a:spcPts val="600"/>
              </a:spcAft>
              <a:defRPr sz="1800" b="0">
                <a:solidFill>
                  <a:schemeClr val="accent1"/>
                </a:solidFill>
              </a:defRPr>
            </a:lvl1pPr>
          </a:lstStyle>
          <a:p>
            <a:pPr lvl="0"/>
            <a:r>
              <a:rPr lang="en-US" dirty="0"/>
              <a:t>Lorem ipsum dolor sit </a:t>
            </a:r>
            <a:r>
              <a:rPr lang="en-US" dirty="0" err="1"/>
              <a:t>amet</a:t>
            </a:r>
            <a:r>
              <a:rPr lang="en-US" dirty="0"/>
              <a:t>, </a:t>
            </a:r>
            <a:r>
              <a:rPr lang="en-US" dirty="0" err="1"/>
              <a:t>consectetur</a:t>
            </a:r>
            <a:endParaRPr lang="en-US" dirty="0"/>
          </a:p>
        </p:txBody>
      </p:sp>
      <p:pic>
        <p:nvPicPr>
          <p:cNvPr id="3" name="Picture 2" descr="A person walking on a hill&#10;&#10;Description automatically generated">
            <a:extLst>
              <a:ext uri="{FF2B5EF4-FFF2-40B4-BE49-F238E27FC236}">
                <a16:creationId xmlns:a16="http://schemas.microsoft.com/office/drawing/2014/main" id="{D0754EF9-4BB6-1978-8424-C72EAD84D3FF}"/>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1697" t="21082" r="27980" b="2325"/>
          <a:stretch/>
        </p:blipFill>
        <p:spPr>
          <a:xfrm>
            <a:off x="8576198" y="1298520"/>
            <a:ext cx="3002244" cy="2168580"/>
          </a:xfrm>
          <a:prstGeom prst="roundRect">
            <a:avLst>
              <a:gd name="adj" fmla="val 9238"/>
            </a:avLst>
          </a:prstGeom>
        </p:spPr>
      </p:pic>
      <p:pic>
        <p:nvPicPr>
          <p:cNvPr id="6" name="Picture 5" descr="A group of people looking at a computer&#10;&#10;Description automatically generated">
            <a:extLst>
              <a:ext uri="{FF2B5EF4-FFF2-40B4-BE49-F238E27FC236}">
                <a16:creationId xmlns:a16="http://schemas.microsoft.com/office/drawing/2014/main" id="{9CA4B5C5-4E37-254A-C1F3-1E28BE091837}"/>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b="21285"/>
          <a:stretch/>
        </p:blipFill>
        <p:spPr>
          <a:xfrm>
            <a:off x="4170454" y="1298520"/>
            <a:ext cx="4223886" cy="2219380"/>
          </a:xfrm>
          <a:prstGeom prst="roundRect">
            <a:avLst>
              <a:gd name="adj" fmla="val 8665"/>
            </a:avLst>
          </a:prstGeom>
        </p:spPr>
      </p:pic>
      <p:pic>
        <p:nvPicPr>
          <p:cNvPr id="8" name="Picture 7" descr="A person standing on a rock with their arms raised in the air&#10;&#10;Description automatically generated">
            <a:extLst>
              <a:ext uri="{FF2B5EF4-FFF2-40B4-BE49-F238E27FC236}">
                <a16:creationId xmlns:a16="http://schemas.microsoft.com/office/drawing/2014/main" id="{D3F0A1B1-A47C-907C-F5B6-506751D3EE4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5137" t="-1" r="27390" b="1331"/>
          <a:stretch/>
        </p:blipFill>
        <p:spPr>
          <a:xfrm>
            <a:off x="322849" y="1298520"/>
            <a:ext cx="3655386" cy="5063850"/>
          </a:xfrm>
          <a:prstGeom prst="roundRect">
            <a:avLst>
              <a:gd name="adj" fmla="val 7131"/>
            </a:avLst>
          </a:prstGeom>
        </p:spPr>
      </p:pic>
      <p:sp>
        <p:nvSpPr>
          <p:cNvPr id="16" name="Content Placeholder 18">
            <a:extLst>
              <a:ext uri="{FF2B5EF4-FFF2-40B4-BE49-F238E27FC236}">
                <a16:creationId xmlns:a16="http://schemas.microsoft.com/office/drawing/2014/main" id="{5DEFC2D4-CC75-DEED-D780-3D4AFF2DC0E1}"/>
              </a:ext>
            </a:extLst>
          </p:cNvPr>
          <p:cNvSpPr>
            <a:spLocks noGrp="1"/>
          </p:cNvSpPr>
          <p:nvPr>
            <p:ph sz="quarter" idx="26" hasCustomPrompt="1"/>
          </p:nvPr>
        </p:nvSpPr>
        <p:spPr>
          <a:xfrm>
            <a:off x="4170454" y="5270170"/>
            <a:ext cx="7242393" cy="1092200"/>
          </a:xfrm>
        </p:spPr>
        <p:txBody>
          <a:bodyPr>
            <a:noAutofit/>
          </a:bodyPr>
          <a:lstStyle>
            <a:lvl1pPr algn="l" rtl="0">
              <a:spcAft>
                <a:spcPts val="600"/>
              </a:spcAft>
              <a:defRPr sz="1800" b="1">
                <a:solidFill>
                  <a:schemeClr val="accent2"/>
                </a:solidFill>
              </a:defRPr>
            </a:lvl1pPr>
          </a:lstStyle>
          <a:p>
            <a:pPr lvl="0"/>
            <a:r>
              <a:rPr lang="en-US" dirty="0"/>
              <a:t>Lorem ipsum dolor s Lorem ipsum dolor sit </a:t>
            </a:r>
            <a:r>
              <a:rPr lang="en-US" dirty="0" err="1"/>
              <a:t>amet</a:t>
            </a:r>
            <a:r>
              <a:rPr lang="en-US" dirty="0"/>
              <a:t>, </a:t>
            </a:r>
            <a:r>
              <a:rPr lang="en-US" dirty="0" err="1"/>
              <a:t>consectetur</a:t>
            </a:r>
            <a:endParaRPr lang="en-US" dirty="0"/>
          </a:p>
          <a:p>
            <a:pPr lvl="0"/>
            <a:r>
              <a:rPr lang="en-US" dirty="0"/>
              <a:t>it </a:t>
            </a:r>
            <a:r>
              <a:rPr lang="en-US" dirty="0" err="1"/>
              <a:t>amet</a:t>
            </a:r>
            <a:r>
              <a:rPr lang="en-US" dirty="0"/>
              <a:t>, </a:t>
            </a:r>
            <a:r>
              <a:rPr lang="en-US" dirty="0" err="1"/>
              <a:t>consectetur</a:t>
            </a:r>
            <a:r>
              <a:rPr lang="en-US" dirty="0"/>
              <a:t> Lorem ipsum dolor sit </a:t>
            </a:r>
            <a:r>
              <a:rPr lang="en-US" dirty="0" err="1"/>
              <a:t>amet</a:t>
            </a:r>
            <a:r>
              <a:rPr lang="en-US" dirty="0"/>
              <a:t>, </a:t>
            </a:r>
            <a:r>
              <a:rPr lang="en-US" dirty="0" err="1"/>
              <a:t>consectetur</a:t>
            </a:r>
            <a:endParaRPr lang="en-US" dirty="0"/>
          </a:p>
          <a:p>
            <a:pPr lvl="0"/>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35145274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14516711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20" name="Title 1">
            <a:extLst>
              <a:ext uri="{FF2B5EF4-FFF2-40B4-BE49-F238E27FC236}">
                <a16:creationId xmlns:a16="http://schemas.microsoft.com/office/drawing/2014/main" id="{ED9032B6-C698-CA37-8037-7E4634494C34}"/>
              </a:ext>
            </a:extLst>
          </p:cNvPr>
          <p:cNvSpPr>
            <a:spLocks noGrp="1"/>
          </p:cNvSpPr>
          <p:nvPr>
            <p:ph type="title"/>
          </p:nvPr>
        </p:nvSpPr>
        <p:spPr>
          <a:xfrm>
            <a:off x="322848" y="365126"/>
            <a:ext cx="11185211" cy="443198"/>
          </a:xfrm>
        </p:spPr>
        <p:txBody>
          <a:bodyPr vert="horz"/>
          <a:lstStyle>
            <a:lvl1pPr rtl="0">
              <a:defRPr sz="3200" b="1">
                <a:solidFill>
                  <a:schemeClr val="accent1"/>
                </a:solidFill>
              </a:defRPr>
            </a:lvl1pPr>
          </a:lstStyle>
          <a:p>
            <a:r>
              <a:rPr lang="en-US"/>
              <a:t>Click to edit Master title style</a:t>
            </a:r>
            <a:endParaRPr lang="en-GB" dirty="0"/>
          </a:p>
        </p:txBody>
      </p:sp>
      <p:pic>
        <p:nvPicPr>
          <p:cNvPr id="8" name="Picture 7" descr="A person standing on a rock with their arms raised in the air&#10;&#10;Description automatically generated">
            <a:extLst>
              <a:ext uri="{FF2B5EF4-FFF2-40B4-BE49-F238E27FC236}">
                <a16:creationId xmlns:a16="http://schemas.microsoft.com/office/drawing/2014/main" id="{D3F0A1B1-A47C-907C-F5B6-506751D3EE4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5137" t="13721" r="27390" b="15053"/>
          <a:stretch/>
        </p:blipFill>
        <p:spPr>
          <a:xfrm>
            <a:off x="7518400" y="-900529"/>
            <a:ext cx="6252225" cy="6252225"/>
          </a:xfrm>
          <a:prstGeom prst="ellipse">
            <a:avLst/>
          </a:prstGeom>
        </p:spPr>
      </p:pic>
      <p:sp>
        <p:nvSpPr>
          <p:cNvPr id="16" name="Content Placeholder 18">
            <a:extLst>
              <a:ext uri="{FF2B5EF4-FFF2-40B4-BE49-F238E27FC236}">
                <a16:creationId xmlns:a16="http://schemas.microsoft.com/office/drawing/2014/main" id="{5DEFC2D4-CC75-DEED-D780-3D4AFF2DC0E1}"/>
              </a:ext>
            </a:extLst>
          </p:cNvPr>
          <p:cNvSpPr>
            <a:spLocks noGrp="1"/>
          </p:cNvSpPr>
          <p:nvPr>
            <p:ph sz="quarter" idx="26" hasCustomPrompt="1"/>
          </p:nvPr>
        </p:nvSpPr>
        <p:spPr>
          <a:xfrm>
            <a:off x="322848" y="1409700"/>
            <a:ext cx="6585951" cy="508000"/>
          </a:xfrm>
        </p:spPr>
        <p:txBody>
          <a:bodyPr>
            <a:noAutofit/>
          </a:bodyPr>
          <a:lstStyle>
            <a:lvl1pPr algn="l" rtl="0">
              <a:spcAft>
                <a:spcPts val="600"/>
              </a:spcAft>
              <a:defRPr sz="1800" b="1">
                <a:solidFill>
                  <a:schemeClr val="accent1"/>
                </a:solidFill>
              </a:defRPr>
            </a:lvl1pPr>
          </a:lstStyle>
          <a:p>
            <a:pPr lvl="0"/>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endParaRPr lang="en-US" dirty="0"/>
          </a:p>
        </p:txBody>
      </p:sp>
      <p:pic>
        <p:nvPicPr>
          <p:cNvPr id="2" name="Picture 1" descr="A colorful light in a circle&#10;&#10;Description automatically generated with medium confidence">
            <a:extLst>
              <a:ext uri="{FF2B5EF4-FFF2-40B4-BE49-F238E27FC236}">
                <a16:creationId xmlns:a16="http://schemas.microsoft.com/office/drawing/2014/main" id="{58DC6667-2004-E749-2D27-EDD6B8D2472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9539831" flipH="1">
            <a:off x="6846788" y="-2105841"/>
            <a:ext cx="7985534" cy="8734222"/>
          </a:xfrm>
          <a:prstGeom prst="rect">
            <a:avLst/>
          </a:prstGeom>
        </p:spPr>
      </p:pic>
      <p:sp>
        <p:nvSpPr>
          <p:cNvPr id="7" name="Content Placeholder 18">
            <a:extLst>
              <a:ext uri="{FF2B5EF4-FFF2-40B4-BE49-F238E27FC236}">
                <a16:creationId xmlns:a16="http://schemas.microsoft.com/office/drawing/2014/main" id="{87C3382E-FCEB-B02D-3653-BC6632AD6187}"/>
              </a:ext>
            </a:extLst>
          </p:cNvPr>
          <p:cNvSpPr>
            <a:spLocks noGrp="1"/>
          </p:cNvSpPr>
          <p:nvPr>
            <p:ph sz="quarter" idx="27" hasCustomPrompt="1"/>
          </p:nvPr>
        </p:nvSpPr>
        <p:spPr>
          <a:xfrm>
            <a:off x="322848" y="2286000"/>
            <a:ext cx="6585951" cy="863600"/>
          </a:xfrm>
        </p:spPr>
        <p:txBody>
          <a:bodyPr>
            <a:noAutofit/>
          </a:bodyPr>
          <a:lstStyle>
            <a:lvl1pPr algn="l" rtl="0">
              <a:spcAft>
                <a:spcPts val="600"/>
              </a:spcAft>
              <a:defRPr sz="1800" b="0">
                <a:solidFill>
                  <a:schemeClr val="accent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r>
              <a:rPr lang="en-US" dirty="0"/>
              <a:t> 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endParaRPr lang="en-US" dirty="0"/>
          </a:p>
        </p:txBody>
      </p:sp>
      <p:sp>
        <p:nvSpPr>
          <p:cNvPr id="9" name="Content Placeholder 18">
            <a:extLst>
              <a:ext uri="{FF2B5EF4-FFF2-40B4-BE49-F238E27FC236}">
                <a16:creationId xmlns:a16="http://schemas.microsoft.com/office/drawing/2014/main" id="{536BC5A3-EB06-EFD1-A7BB-B05821F9D083}"/>
              </a:ext>
            </a:extLst>
          </p:cNvPr>
          <p:cNvSpPr>
            <a:spLocks noGrp="1"/>
          </p:cNvSpPr>
          <p:nvPr>
            <p:ph sz="quarter" idx="28" hasCustomPrompt="1"/>
          </p:nvPr>
        </p:nvSpPr>
        <p:spPr>
          <a:xfrm>
            <a:off x="322848" y="4000500"/>
            <a:ext cx="6585951" cy="508000"/>
          </a:xfrm>
        </p:spPr>
        <p:txBody>
          <a:bodyPr>
            <a:noAutofit/>
          </a:bodyPr>
          <a:lstStyle>
            <a:lvl1pPr algn="l" rtl="0">
              <a:spcAft>
                <a:spcPts val="600"/>
              </a:spcAft>
              <a:defRPr sz="1800" b="1">
                <a:solidFill>
                  <a:schemeClr val="accent2"/>
                </a:solidFill>
              </a:defRPr>
            </a:lvl1pPr>
          </a:lstStyle>
          <a:p>
            <a:pPr lvl="0"/>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endParaRPr lang="en-US" dirty="0"/>
          </a:p>
        </p:txBody>
      </p:sp>
      <p:sp>
        <p:nvSpPr>
          <p:cNvPr id="10" name="Content Placeholder 18">
            <a:extLst>
              <a:ext uri="{FF2B5EF4-FFF2-40B4-BE49-F238E27FC236}">
                <a16:creationId xmlns:a16="http://schemas.microsoft.com/office/drawing/2014/main" id="{728F7BB1-6C6F-3B8D-6050-22AAD3465EA7}"/>
              </a:ext>
            </a:extLst>
          </p:cNvPr>
          <p:cNvSpPr>
            <a:spLocks noGrp="1"/>
          </p:cNvSpPr>
          <p:nvPr>
            <p:ph sz="quarter" idx="29" hasCustomPrompt="1"/>
          </p:nvPr>
        </p:nvSpPr>
        <p:spPr>
          <a:xfrm>
            <a:off x="322848" y="4876800"/>
            <a:ext cx="6585951" cy="863600"/>
          </a:xfrm>
        </p:spPr>
        <p:txBody>
          <a:bodyPr>
            <a:noAutofit/>
          </a:bodyPr>
          <a:lstStyle>
            <a:lvl1pPr algn="l" rtl="0">
              <a:spcAft>
                <a:spcPts val="600"/>
              </a:spcAft>
              <a:defRPr sz="1800" b="0">
                <a:solidFill>
                  <a:schemeClr val="accent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r>
              <a:rPr lang="en-US" dirty="0"/>
              <a:t> 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37940001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3664248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A712E6ED-C180-373E-C3DE-34F790C62B0A}"/>
              </a:ext>
            </a:extLst>
          </p:cNvPr>
          <p:cNvSpPr/>
          <p:nvPr userDrawn="1"/>
        </p:nvSpPr>
        <p:spPr>
          <a:xfrm>
            <a:off x="0" y="0"/>
            <a:ext cx="12192000" cy="68580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10" name="Rectangle: Top Corners Rounded 9">
            <a:extLst>
              <a:ext uri="{FF2B5EF4-FFF2-40B4-BE49-F238E27FC236}">
                <a16:creationId xmlns:a16="http://schemas.microsoft.com/office/drawing/2014/main" id="{BA19A77B-03D9-0497-60F0-5DD5EE660D39}"/>
              </a:ext>
            </a:extLst>
          </p:cNvPr>
          <p:cNvSpPr/>
          <p:nvPr userDrawn="1"/>
        </p:nvSpPr>
        <p:spPr>
          <a:xfrm>
            <a:off x="322848" y="2463800"/>
            <a:ext cx="3557776" cy="3513254"/>
          </a:xfrm>
          <a:prstGeom prst="round2SameRect">
            <a:avLst>
              <a:gd name="adj1" fmla="val 8783"/>
              <a:gd name="adj2" fmla="val 0"/>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2" name="Rectangle: Top Corners Rounded 11">
            <a:extLst>
              <a:ext uri="{FF2B5EF4-FFF2-40B4-BE49-F238E27FC236}">
                <a16:creationId xmlns:a16="http://schemas.microsoft.com/office/drawing/2014/main" id="{EF7A0535-493C-3337-21CD-35007C8559EC}"/>
              </a:ext>
            </a:extLst>
          </p:cNvPr>
          <p:cNvSpPr/>
          <p:nvPr userDrawn="1"/>
        </p:nvSpPr>
        <p:spPr>
          <a:xfrm>
            <a:off x="4161924" y="2463800"/>
            <a:ext cx="3557776" cy="3513254"/>
          </a:xfrm>
          <a:prstGeom prst="round2SameRect">
            <a:avLst>
              <a:gd name="adj1" fmla="val 8783"/>
              <a:gd name="adj2" fmla="val 0"/>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4" name="Rectangle: Top Corners Rounded 13">
            <a:extLst>
              <a:ext uri="{FF2B5EF4-FFF2-40B4-BE49-F238E27FC236}">
                <a16:creationId xmlns:a16="http://schemas.microsoft.com/office/drawing/2014/main" id="{31F36D6D-1700-73F0-0CDB-3288871794C7}"/>
              </a:ext>
            </a:extLst>
          </p:cNvPr>
          <p:cNvSpPr/>
          <p:nvPr userDrawn="1"/>
        </p:nvSpPr>
        <p:spPr>
          <a:xfrm>
            <a:off x="8001000" y="2463800"/>
            <a:ext cx="3557776" cy="3513254"/>
          </a:xfrm>
          <a:prstGeom prst="round2SameRect">
            <a:avLst>
              <a:gd name="adj1" fmla="val 8783"/>
              <a:gd name="adj2" fmla="val 0"/>
            </a:avLst>
          </a:prstGeom>
          <a:gradFill>
            <a:gsLst>
              <a:gs pos="0">
                <a:schemeClr val="bg1"/>
              </a:gs>
              <a:gs pos="25000">
                <a:schemeClr val="bg1">
                  <a:lumMod val="95000"/>
                  <a:alpha val="49055"/>
                </a:schemeClr>
              </a:gs>
              <a:gs pos="62000">
                <a:schemeClr val="bg1">
                  <a:lumMod val="85000"/>
                  <a:alpha val="30311"/>
                </a:schemeClr>
              </a:gs>
              <a:gs pos="100000">
                <a:schemeClr val="bg1">
                  <a:alpha val="73440"/>
                </a:schemeClr>
              </a:gs>
            </a:gsLst>
            <a:lin ang="8100000" scaled="1"/>
          </a:gradFill>
          <a:ln>
            <a:gradFill flip="none" rotWithShape="1">
              <a:gsLst>
                <a:gs pos="0">
                  <a:schemeClr val="bg1"/>
                </a:gs>
                <a:gs pos="44000">
                  <a:schemeClr val="bg1">
                    <a:lumMod val="95000"/>
                    <a:alpha val="49055"/>
                  </a:schemeClr>
                </a:gs>
                <a:gs pos="62000">
                  <a:schemeClr val="bg1">
                    <a:lumMod val="85000"/>
                    <a:alpha val="30311"/>
                  </a:schemeClr>
                </a:gs>
                <a:gs pos="100000">
                  <a:schemeClr val="bg1"/>
                </a:gs>
              </a:gsLst>
              <a:lin ang="8100000" scaled="1"/>
              <a:tileRect/>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solidFill>
                  <a:schemeClr val="bg1"/>
                </a:solidFill>
              </a:rPr>
              <a:pPr/>
              <a:t>‹#›</a:t>
            </a:fld>
            <a:endParaRPr lang="en-US" dirty="0">
              <a:solidFill>
                <a:schemeClr val="bg1"/>
              </a:solidFill>
            </a:endParaRPr>
          </a:p>
        </p:txBody>
      </p:sp>
      <p:sp>
        <p:nvSpPr>
          <p:cNvPr id="20" name="Title 1">
            <a:extLst>
              <a:ext uri="{FF2B5EF4-FFF2-40B4-BE49-F238E27FC236}">
                <a16:creationId xmlns:a16="http://schemas.microsoft.com/office/drawing/2014/main" id="{ED9032B6-C698-CA37-8037-7E4634494C34}"/>
              </a:ext>
            </a:extLst>
          </p:cNvPr>
          <p:cNvSpPr>
            <a:spLocks noGrp="1"/>
          </p:cNvSpPr>
          <p:nvPr userDrawn="1">
            <p:ph type="title"/>
          </p:nvPr>
        </p:nvSpPr>
        <p:spPr>
          <a:xfrm>
            <a:off x="322848" y="365126"/>
            <a:ext cx="11185211" cy="443198"/>
          </a:xfrm>
        </p:spPr>
        <p:txBody>
          <a:bodyPr vert="horz"/>
          <a:lstStyle>
            <a:lvl1pPr rtl="0">
              <a:defRPr sz="3200" b="1">
                <a:solidFill>
                  <a:schemeClr val="bg1"/>
                </a:solidFill>
              </a:defRPr>
            </a:lvl1pPr>
          </a:lstStyle>
          <a:p>
            <a:r>
              <a:rPr lang="en-US"/>
              <a:t>Click to edit Master title style</a:t>
            </a:r>
            <a:endParaRPr lang="en-GB" dirty="0"/>
          </a:p>
        </p:txBody>
      </p:sp>
      <p:sp>
        <p:nvSpPr>
          <p:cNvPr id="16" name="Content Placeholder 18">
            <a:extLst>
              <a:ext uri="{FF2B5EF4-FFF2-40B4-BE49-F238E27FC236}">
                <a16:creationId xmlns:a16="http://schemas.microsoft.com/office/drawing/2014/main" id="{5DEFC2D4-CC75-DEED-D780-3D4AFF2DC0E1}"/>
              </a:ext>
            </a:extLst>
          </p:cNvPr>
          <p:cNvSpPr>
            <a:spLocks noGrp="1"/>
          </p:cNvSpPr>
          <p:nvPr userDrawn="1">
            <p:ph sz="quarter" idx="26" hasCustomPrompt="1"/>
          </p:nvPr>
        </p:nvSpPr>
        <p:spPr>
          <a:xfrm>
            <a:off x="538748" y="2794000"/>
            <a:ext cx="3106151" cy="787400"/>
          </a:xfrm>
        </p:spPr>
        <p:txBody>
          <a:bodyPr>
            <a:noAutofit/>
          </a:bodyPr>
          <a:lstStyle>
            <a:lvl1pPr algn="l" rtl="0">
              <a:spcAft>
                <a:spcPts val="600"/>
              </a:spcAft>
              <a:defRPr sz="1800" b="1">
                <a:solidFill>
                  <a:schemeClr val="bg1"/>
                </a:solidFill>
              </a:defRPr>
            </a:lvl1pPr>
          </a:lstStyle>
          <a:p>
            <a:pPr lvl="0"/>
            <a:r>
              <a:rPr lang="en-US" dirty="0"/>
              <a:t>Lorem ipsum dolor s Lorem ipsum dolor sit </a:t>
            </a:r>
            <a:r>
              <a:rPr lang="en-US" dirty="0" err="1"/>
              <a:t>amet</a:t>
            </a:r>
            <a:r>
              <a:rPr lang="en-US" dirty="0"/>
              <a:t>, </a:t>
            </a:r>
          </a:p>
        </p:txBody>
      </p:sp>
      <p:sp>
        <p:nvSpPr>
          <p:cNvPr id="23" name="Content Placeholder 18">
            <a:extLst>
              <a:ext uri="{FF2B5EF4-FFF2-40B4-BE49-F238E27FC236}">
                <a16:creationId xmlns:a16="http://schemas.microsoft.com/office/drawing/2014/main" id="{AAE0DDC1-B1EA-192B-E6D9-D203D57D70FD}"/>
              </a:ext>
            </a:extLst>
          </p:cNvPr>
          <p:cNvSpPr>
            <a:spLocks noGrp="1"/>
          </p:cNvSpPr>
          <p:nvPr userDrawn="1">
            <p:ph sz="quarter" idx="27" hasCustomPrompt="1"/>
          </p:nvPr>
        </p:nvSpPr>
        <p:spPr>
          <a:xfrm>
            <a:off x="538748" y="3924300"/>
            <a:ext cx="3106151" cy="787400"/>
          </a:xfrm>
        </p:spPr>
        <p:txBody>
          <a:bodyPr>
            <a:noAutofit/>
          </a:bodyPr>
          <a:lstStyle>
            <a:lvl1pPr algn="l" rtl="0">
              <a:spcAft>
                <a:spcPts val="600"/>
              </a:spcAft>
              <a:defRPr sz="1800" b="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Lorem ipsum dolor s Lorem ipsum dolor sit </a:t>
            </a:r>
            <a:r>
              <a:rPr lang="en-US" dirty="0" err="1"/>
              <a:t>amet</a:t>
            </a:r>
            <a:r>
              <a:rPr lang="en-US" dirty="0"/>
              <a:t>, </a:t>
            </a:r>
          </a:p>
        </p:txBody>
      </p:sp>
      <p:sp>
        <p:nvSpPr>
          <p:cNvPr id="24" name="Content Placeholder 18">
            <a:extLst>
              <a:ext uri="{FF2B5EF4-FFF2-40B4-BE49-F238E27FC236}">
                <a16:creationId xmlns:a16="http://schemas.microsoft.com/office/drawing/2014/main" id="{3A0E9793-C4A6-C62B-0064-406993C7B780}"/>
              </a:ext>
            </a:extLst>
          </p:cNvPr>
          <p:cNvSpPr>
            <a:spLocks noGrp="1"/>
          </p:cNvSpPr>
          <p:nvPr userDrawn="1">
            <p:ph sz="quarter" idx="28" hasCustomPrompt="1"/>
          </p:nvPr>
        </p:nvSpPr>
        <p:spPr>
          <a:xfrm>
            <a:off x="4343400" y="2794000"/>
            <a:ext cx="3106151" cy="787400"/>
          </a:xfrm>
        </p:spPr>
        <p:txBody>
          <a:bodyPr>
            <a:noAutofit/>
          </a:bodyPr>
          <a:lstStyle>
            <a:lvl1pPr algn="l" rtl="0">
              <a:spcAft>
                <a:spcPts val="600"/>
              </a:spcAft>
              <a:defRPr sz="1800" b="1">
                <a:solidFill>
                  <a:schemeClr val="bg1"/>
                </a:solidFill>
              </a:defRPr>
            </a:lvl1pPr>
          </a:lstStyle>
          <a:p>
            <a:pPr lvl="0"/>
            <a:r>
              <a:rPr lang="en-US" dirty="0"/>
              <a:t>Lorem ipsum dolor s Lorem ipsum dolor sit </a:t>
            </a:r>
            <a:r>
              <a:rPr lang="en-US" dirty="0" err="1"/>
              <a:t>amet</a:t>
            </a:r>
            <a:r>
              <a:rPr lang="en-US" dirty="0"/>
              <a:t>, </a:t>
            </a:r>
          </a:p>
        </p:txBody>
      </p:sp>
      <p:sp>
        <p:nvSpPr>
          <p:cNvPr id="25" name="Content Placeholder 18">
            <a:extLst>
              <a:ext uri="{FF2B5EF4-FFF2-40B4-BE49-F238E27FC236}">
                <a16:creationId xmlns:a16="http://schemas.microsoft.com/office/drawing/2014/main" id="{9431F828-45E3-FA93-414A-37C13E68DB7A}"/>
              </a:ext>
            </a:extLst>
          </p:cNvPr>
          <p:cNvSpPr>
            <a:spLocks noGrp="1"/>
          </p:cNvSpPr>
          <p:nvPr userDrawn="1">
            <p:ph sz="quarter" idx="29" hasCustomPrompt="1"/>
          </p:nvPr>
        </p:nvSpPr>
        <p:spPr>
          <a:xfrm>
            <a:off x="4343400" y="3924300"/>
            <a:ext cx="3106151" cy="787400"/>
          </a:xfrm>
        </p:spPr>
        <p:txBody>
          <a:bodyPr>
            <a:noAutofit/>
          </a:bodyPr>
          <a:lstStyle>
            <a:lvl1pPr algn="l" rtl="0">
              <a:spcAft>
                <a:spcPts val="600"/>
              </a:spcAft>
              <a:defRPr sz="1800" b="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Lorem ipsum dolor s Lorem ipsum dolor sit </a:t>
            </a:r>
            <a:r>
              <a:rPr lang="en-US" dirty="0" err="1"/>
              <a:t>amet</a:t>
            </a:r>
            <a:r>
              <a:rPr lang="en-US" dirty="0"/>
              <a:t>, </a:t>
            </a:r>
          </a:p>
        </p:txBody>
      </p:sp>
      <p:sp>
        <p:nvSpPr>
          <p:cNvPr id="26" name="Content Placeholder 18">
            <a:extLst>
              <a:ext uri="{FF2B5EF4-FFF2-40B4-BE49-F238E27FC236}">
                <a16:creationId xmlns:a16="http://schemas.microsoft.com/office/drawing/2014/main" id="{E888F3BD-0F0A-5FBB-E9D2-BE97A3E43598}"/>
              </a:ext>
            </a:extLst>
          </p:cNvPr>
          <p:cNvSpPr>
            <a:spLocks noGrp="1"/>
          </p:cNvSpPr>
          <p:nvPr userDrawn="1">
            <p:ph sz="quarter" idx="30" hasCustomPrompt="1"/>
          </p:nvPr>
        </p:nvSpPr>
        <p:spPr>
          <a:xfrm>
            <a:off x="8229600" y="2794000"/>
            <a:ext cx="3106151" cy="787400"/>
          </a:xfrm>
        </p:spPr>
        <p:txBody>
          <a:bodyPr>
            <a:noAutofit/>
          </a:bodyPr>
          <a:lstStyle>
            <a:lvl1pPr algn="l" rtl="0">
              <a:spcAft>
                <a:spcPts val="600"/>
              </a:spcAft>
              <a:defRPr sz="1800" b="1">
                <a:solidFill>
                  <a:schemeClr val="bg1"/>
                </a:solidFill>
              </a:defRPr>
            </a:lvl1pPr>
          </a:lstStyle>
          <a:p>
            <a:pPr lvl="0"/>
            <a:r>
              <a:rPr lang="en-US" dirty="0"/>
              <a:t>Lorem ipsum dolor s Lorem ipsum dolor sit </a:t>
            </a:r>
            <a:r>
              <a:rPr lang="en-US" dirty="0" err="1"/>
              <a:t>amet</a:t>
            </a:r>
            <a:r>
              <a:rPr lang="en-US" dirty="0"/>
              <a:t>, </a:t>
            </a:r>
          </a:p>
        </p:txBody>
      </p:sp>
      <p:sp>
        <p:nvSpPr>
          <p:cNvPr id="27" name="Content Placeholder 18">
            <a:extLst>
              <a:ext uri="{FF2B5EF4-FFF2-40B4-BE49-F238E27FC236}">
                <a16:creationId xmlns:a16="http://schemas.microsoft.com/office/drawing/2014/main" id="{5C0BF5ED-4A29-37CF-A4B0-AB8AF469D0DF}"/>
              </a:ext>
            </a:extLst>
          </p:cNvPr>
          <p:cNvSpPr>
            <a:spLocks noGrp="1"/>
          </p:cNvSpPr>
          <p:nvPr userDrawn="1">
            <p:ph sz="quarter" idx="31" hasCustomPrompt="1"/>
          </p:nvPr>
        </p:nvSpPr>
        <p:spPr>
          <a:xfrm>
            <a:off x="8229600" y="3924300"/>
            <a:ext cx="3106151" cy="787400"/>
          </a:xfrm>
        </p:spPr>
        <p:txBody>
          <a:bodyPr>
            <a:noAutofit/>
          </a:bodyPr>
          <a:lstStyle>
            <a:lvl1pPr algn="l" rtl="0">
              <a:spcAft>
                <a:spcPts val="600"/>
              </a:spcAft>
              <a:defRPr sz="1800" b="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Lorem ipsum dolor s Lorem ipsum dolor sit </a:t>
            </a:r>
            <a:r>
              <a:rPr lang="en-US" dirty="0" err="1"/>
              <a:t>amet</a:t>
            </a:r>
            <a:r>
              <a:rPr lang="en-US" dirty="0"/>
              <a:t>, </a:t>
            </a:r>
          </a:p>
        </p:txBody>
      </p:sp>
      <p:sp>
        <p:nvSpPr>
          <p:cNvPr id="28" name="Content Placeholder 18">
            <a:extLst>
              <a:ext uri="{FF2B5EF4-FFF2-40B4-BE49-F238E27FC236}">
                <a16:creationId xmlns:a16="http://schemas.microsoft.com/office/drawing/2014/main" id="{5B9AD5C2-81B7-3CDB-CE42-1BC91AC67041}"/>
              </a:ext>
            </a:extLst>
          </p:cNvPr>
          <p:cNvSpPr>
            <a:spLocks noGrp="1"/>
          </p:cNvSpPr>
          <p:nvPr userDrawn="1">
            <p:ph sz="quarter" idx="32" hasCustomPrompt="1"/>
          </p:nvPr>
        </p:nvSpPr>
        <p:spPr>
          <a:xfrm>
            <a:off x="322848" y="1333500"/>
            <a:ext cx="11208752" cy="495300"/>
          </a:xfrm>
        </p:spPr>
        <p:txBody>
          <a:bodyPr anchor="ctr">
            <a:noAutofit/>
          </a:bodyPr>
          <a:lstStyle>
            <a:lvl1pPr algn="ctr" rtl="0">
              <a:spcAft>
                <a:spcPts val="600"/>
              </a:spcAft>
              <a:defRPr sz="1800" b="1">
                <a:solidFill>
                  <a:schemeClr val="accent3"/>
                </a:solidFill>
              </a:defRPr>
            </a:lvl1pPr>
          </a:lstStyle>
          <a:p>
            <a:pPr lvl="0"/>
            <a:r>
              <a:rPr lang="en-US" dirty="0"/>
              <a:t>Lorem ipsum dolor s Lorem ipsum dolor sit </a:t>
            </a:r>
            <a:r>
              <a:rPr lang="en-US" dirty="0" err="1"/>
              <a:t>amet</a:t>
            </a:r>
            <a:r>
              <a:rPr lang="en-US" dirty="0"/>
              <a:t>, </a:t>
            </a:r>
          </a:p>
        </p:txBody>
      </p:sp>
      <p:cxnSp>
        <p:nvCxnSpPr>
          <p:cNvPr id="3" name="Straight Connector 2">
            <a:extLst>
              <a:ext uri="{FF2B5EF4-FFF2-40B4-BE49-F238E27FC236}">
                <a16:creationId xmlns:a16="http://schemas.microsoft.com/office/drawing/2014/main" id="{187B6C83-B44D-7D23-405F-493AF1E2ABCB}"/>
              </a:ext>
            </a:extLst>
          </p:cNvPr>
          <p:cNvCxnSpPr>
            <a:cxnSpLocks/>
          </p:cNvCxnSpPr>
          <p:nvPr userDrawn="1"/>
        </p:nvCxnSpPr>
        <p:spPr>
          <a:xfrm>
            <a:off x="381000" y="1032760"/>
            <a:ext cx="11442700" cy="0"/>
          </a:xfrm>
          <a:prstGeom prst="line">
            <a:avLst/>
          </a:prstGeom>
          <a:ln w="6350">
            <a:gradFill flip="none" rotWithShape="1">
              <a:gsLst>
                <a:gs pos="0">
                  <a:schemeClr val="bg1"/>
                </a:gs>
                <a:gs pos="45387">
                  <a:srgbClr val="EE3380"/>
                </a:gs>
                <a:gs pos="43000">
                  <a:schemeClr val="accent2"/>
                </a:gs>
                <a:gs pos="74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7" name="Google Shape;340;p43">
            <a:extLst>
              <a:ext uri="{FF2B5EF4-FFF2-40B4-BE49-F238E27FC236}">
                <a16:creationId xmlns:a16="http://schemas.microsoft.com/office/drawing/2014/main" id="{1C346655-A706-11BB-14E8-D7A4452D668B}"/>
              </a:ext>
            </a:extLst>
          </p:cNvPr>
          <p:cNvPicPr preferRelativeResize="0"/>
          <p:nvPr userDrawn="1"/>
        </p:nvPicPr>
        <p:blipFill>
          <a:blip r:embed="rId5">
            <a:alphaModFix/>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8764148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37930869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solidFill>
                  <a:schemeClr val="bg1"/>
                </a:solidFill>
              </a:rPr>
              <a:pPr/>
              <a:t>‹#›</a:t>
            </a:fld>
            <a:endParaRPr lang="en-US" dirty="0">
              <a:solidFill>
                <a:schemeClr val="bg1"/>
              </a:solidFill>
            </a:endParaRPr>
          </a:p>
        </p:txBody>
      </p:sp>
      <p:sp>
        <p:nvSpPr>
          <p:cNvPr id="20" name="Title 1">
            <a:extLst>
              <a:ext uri="{FF2B5EF4-FFF2-40B4-BE49-F238E27FC236}">
                <a16:creationId xmlns:a16="http://schemas.microsoft.com/office/drawing/2014/main" id="{ED9032B6-C698-CA37-8037-7E4634494C34}"/>
              </a:ext>
            </a:extLst>
          </p:cNvPr>
          <p:cNvSpPr>
            <a:spLocks noGrp="1"/>
          </p:cNvSpPr>
          <p:nvPr>
            <p:ph type="title"/>
          </p:nvPr>
        </p:nvSpPr>
        <p:spPr>
          <a:xfrm>
            <a:off x="322848" y="365126"/>
            <a:ext cx="11185211" cy="443198"/>
          </a:xfrm>
        </p:spPr>
        <p:txBody>
          <a:bodyPr vert="horz"/>
          <a:lstStyle>
            <a:lvl1pPr rtl="0">
              <a:defRPr sz="3200" b="1">
                <a:solidFill>
                  <a:schemeClr val="accent1"/>
                </a:solidFill>
              </a:defRPr>
            </a:lvl1pPr>
          </a:lstStyle>
          <a:p>
            <a:r>
              <a:rPr lang="en-US"/>
              <a:t>Click to edit Master title style</a:t>
            </a:r>
            <a:endParaRPr lang="en-GB" dirty="0"/>
          </a:p>
        </p:txBody>
      </p:sp>
      <p:sp>
        <p:nvSpPr>
          <p:cNvPr id="28" name="Content Placeholder 18">
            <a:extLst>
              <a:ext uri="{FF2B5EF4-FFF2-40B4-BE49-F238E27FC236}">
                <a16:creationId xmlns:a16="http://schemas.microsoft.com/office/drawing/2014/main" id="{5B9AD5C2-81B7-3CDB-CE42-1BC91AC67041}"/>
              </a:ext>
            </a:extLst>
          </p:cNvPr>
          <p:cNvSpPr>
            <a:spLocks noGrp="1"/>
          </p:cNvSpPr>
          <p:nvPr>
            <p:ph sz="quarter" idx="32" hasCustomPrompt="1"/>
          </p:nvPr>
        </p:nvSpPr>
        <p:spPr>
          <a:xfrm>
            <a:off x="322848" y="1333500"/>
            <a:ext cx="11208752" cy="495300"/>
          </a:xfrm>
        </p:spPr>
        <p:txBody>
          <a:bodyPr anchor="ctr">
            <a:noAutofit/>
          </a:bodyPr>
          <a:lstStyle>
            <a:lvl1pPr algn="ctr" rtl="0">
              <a:spcAft>
                <a:spcPts val="600"/>
              </a:spcAft>
              <a:defRPr sz="1800" b="1">
                <a:solidFill>
                  <a:schemeClr val="accent3"/>
                </a:solidFill>
              </a:defRPr>
            </a:lvl1pPr>
          </a:lstStyle>
          <a:p>
            <a:pPr lvl="0"/>
            <a:r>
              <a:rPr lang="en-US" dirty="0"/>
              <a:t>Lorem ipsum dolor s Lorem ipsum dolor sit </a:t>
            </a:r>
            <a:r>
              <a:rPr lang="en-US" dirty="0" err="1"/>
              <a:t>amet</a:t>
            </a:r>
            <a:r>
              <a:rPr lang="en-US" dirty="0"/>
              <a:t>, </a:t>
            </a:r>
          </a:p>
        </p:txBody>
      </p:sp>
      <p:pic>
        <p:nvPicPr>
          <p:cNvPr id="5" name="Picture 4">
            <a:extLst>
              <a:ext uri="{FF2B5EF4-FFF2-40B4-BE49-F238E27FC236}">
                <a16:creationId xmlns:a16="http://schemas.microsoft.com/office/drawing/2014/main" id="{34F0E4DB-477D-10B0-2652-37CC2136CFE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134" r="42842"/>
          <a:stretch/>
        </p:blipFill>
        <p:spPr>
          <a:xfrm>
            <a:off x="741949" y="2120422"/>
            <a:ext cx="3271252" cy="4191955"/>
          </a:xfrm>
          <a:prstGeom prst="roundRect">
            <a:avLst>
              <a:gd name="adj" fmla="val 7738"/>
            </a:avLst>
          </a:prstGeom>
        </p:spPr>
      </p:pic>
      <p:pic>
        <p:nvPicPr>
          <p:cNvPr id="9" name="Picture 8" descr="A group of women in an office&#10;&#10;Description automatically generated">
            <a:extLst>
              <a:ext uri="{FF2B5EF4-FFF2-40B4-BE49-F238E27FC236}">
                <a16:creationId xmlns:a16="http://schemas.microsoft.com/office/drawing/2014/main" id="{30CE9433-3679-BA3F-0B28-A301743D524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8952" t="16111" r="39029" b="22771"/>
          <a:stretch/>
        </p:blipFill>
        <p:spPr>
          <a:xfrm>
            <a:off x="4345781" y="2120422"/>
            <a:ext cx="3271838" cy="4191478"/>
          </a:xfrm>
          <a:prstGeom prst="roundRect">
            <a:avLst>
              <a:gd name="adj" fmla="val 4074"/>
            </a:avLst>
          </a:prstGeom>
        </p:spPr>
      </p:pic>
      <p:pic>
        <p:nvPicPr>
          <p:cNvPr id="12" name="Picture 11" descr="A person walking on a hill&#10;&#10;Description automatically generated">
            <a:extLst>
              <a:ext uri="{FF2B5EF4-FFF2-40B4-BE49-F238E27FC236}">
                <a16:creationId xmlns:a16="http://schemas.microsoft.com/office/drawing/2014/main" id="{3D0C654E-33F4-9146-40EA-31DE7E48AE2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32604" t="26891" r="40417" b="-705"/>
          <a:stretch/>
        </p:blipFill>
        <p:spPr>
          <a:xfrm>
            <a:off x="7950200" y="2120422"/>
            <a:ext cx="3271838" cy="4191000"/>
          </a:xfrm>
          <a:prstGeom prst="roundRect">
            <a:avLst>
              <a:gd name="adj" fmla="val 3540"/>
            </a:avLst>
          </a:prstGeom>
        </p:spPr>
      </p:pic>
    </p:spTree>
    <p:extLst>
      <p:ext uri="{BB962C8B-B14F-4D97-AF65-F5344CB8AC3E}">
        <p14:creationId xmlns:p14="http://schemas.microsoft.com/office/powerpoint/2010/main" val="23456288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571111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B6C701-ED08-71E0-7E48-EE9727ABEE1E}"/>
              </a:ext>
            </a:extLst>
          </p:cNvPr>
          <p:cNvSpPr/>
          <p:nvPr userDrawn="1"/>
        </p:nvSpPr>
        <p:spPr>
          <a:xfrm>
            <a:off x="0" y="0"/>
            <a:ext cx="34036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solidFill>
                  <a:schemeClr val="bg1"/>
                </a:solidFill>
              </a:rPr>
              <a:pPr/>
              <a:t>‹#›</a:t>
            </a:fld>
            <a:endParaRPr lang="en-US" dirty="0">
              <a:solidFill>
                <a:schemeClr val="bg1"/>
              </a:solidFill>
            </a:endParaRPr>
          </a:p>
        </p:txBody>
      </p:sp>
      <p:sp>
        <p:nvSpPr>
          <p:cNvPr id="20" name="Title 1">
            <a:extLst>
              <a:ext uri="{FF2B5EF4-FFF2-40B4-BE49-F238E27FC236}">
                <a16:creationId xmlns:a16="http://schemas.microsoft.com/office/drawing/2014/main" id="{ED9032B6-C698-CA37-8037-7E4634494C34}"/>
              </a:ext>
            </a:extLst>
          </p:cNvPr>
          <p:cNvSpPr>
            <a:spLocks noGrp="1"/>
          </p:cNvSpPr>
          <p:nvPr>
            <p:ph type="title"/>
          </p:nvPr>
        </p:nvSpPr>
        <p:spPr>
          <a:xfrm>
            <a:off x="322849" y="365126"/>
            <a:ext cx="2814052" cy="1329595"/>
          </a:xfrm>
        </p:spPr>
        <p:txBody>
          <a:bodyPr vert="horz"/>
          <a:lstStyle>
            <a:lvl1pPr rtl="0">
              <a:defRPr sz="3200" b="1">
                <a:solidFill>
                  <a:schemeClr val="accent1"/>
                </a:solidFill>
              </a:defRPr>
            </a:lvl1pPr>
          </a:lstStyle>
          <a:p>
            <a:r>
              <a:rPr lang="en-US"/>
              <a:t>Click to edit Master title style</a:t>
            </a:r>
            <a:endParaRPr lang="en-GB" dirty="0"/>
          </a:p>
        </p:txBody>
      </p:sp>
      <p:sp>
        <p:nvSpPr>
          <p:cNvPr id="28" name="Content Placeholder 18">
            <a:extLst>
              <a:ext uri="{FF2B5EF4-FFF2-40B4-BE49-F238E27FC236}">
                <a16:creationId xmlns:a16="http://schemas.microsoft.com/office/drawing/2014/main" id="{5B9AD5C2-81B7-3CDB-CE42-1BC91AC67041}"/>
              </a:ext>
            </a:extLst>
          </p:cNvPr>
          <p:cNvSpPr>
            <a:spLocks noGrp="1"/>
          </p:cNvSpPr>
          <p:nvPr>
            <p:ph sz="quarter" idx="32" hasCustomPrompt="1"/>
          </p:nvPr>
        </p:nvSpPr>
        <p:spPr>
          <a:xfrm>
            <a:off x="322848" y="2171700"/>
            <a:ext cx="2877552" cy="3721100"/>
          </a:xfrm>
        </p:spPr>
        <p:txBody>
          <a:bodyPr anchor="t">
            <a:noAutofit/>
          </a:bodyPr>
          <a:lstStyle>
            <a:lvl1pPr algn="l" rtl="0">
              <a:spcAft>
                <a:spcPts val="600"/>
              </a:spcAft>
              <a:defRPr sz="1800" b="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Lorem ipsum dolor s Lorem ipsum dolor sit </a:t>
            </a:r>
            <a:r>
              <a:rPr lang="en-US" dirty="0" err="1"/>
              <a:t>amet</a:t>
            </a:r>
            <a:r>
              <a:rPr lang="en-US" dirty="0"/>
              <a:t>, </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a:t>
            </a:r>
          </a:p>
        </p:txBody>
      </p:sp>
      <p:pic>
        <p:nvPicPr>
          <p:cNvPr id="15" name="Picture 14" descr="A person walking on a hill&#10;&#10;Description automatically generated">
            <a:extLst>
              <a:ext uri="{FF2B5EF4-FFF2-40B4-BE49-F238E27FC236}">
                <a16:creationId xmlns:a16="http://schemas.microsoft.com/office/drawing/2014/main" id="{6F0308BC-47C5-558E-B2B5-CEB444762D5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5368" t="5147" r="33933" b="2206"/>
          <a:stretch/>
        </p:blipFill>
        <p:spPr>
          <a:xfrm>
            <a:off x="3386017" y="1"/>
            <a:ext cx="4894383" cy="6858000"/>
          </a:xfrm>
          <a:prstGeom prst="rect">
            <a:avLst/>
          </a:prstGeom>
        </p:spPr>
      </p:pic>
      <p:sp>
        <p:nvSpPr>
          <p:cNvPr id="17" name="Content Placeholder 18">
            <a:extLst>
              <a:ext uri="{FF2B5EF4-FFF2-40B4-BE49-F238E27FC236}">
                <a16:creationId xmlns:a16="http://schemas.microsoft.com/office/drawing/2014/main" id="{024E0AC1-52E9-C750-9981-3FFD20744D34}"/>
              </a:ext>
            </a:extLst>
          </p:cNvPr>
          <p:cNvSpPr>
            <a:spLocks noGrp="1"/>
          </p:cNvSpPr>
          <p:nvPr>
            <p:ph sz="quarter" idx="34" hasCustomPrompt="1"/>
          </p:nvPr>
        </p:nvSpPr>
        <p:spPr>
          <a:xfrm>
            <a:off x="8521700" y="2032000"/>
            <a:ext cx="3086100" cy="787400"/>
          </a:xfrm>
        </p:spPr>
        <p:txBody>
          <a:bodyPr anchor="t">
            <a:noAutofit/>
          </a:bodyPr>
          <a:lstStyle>
            <a:lvl1pPr algn="l" rtl="0">
              <a:spcAft>
                <a:spcPts val="600"/>
              </a:spcAft>
              <a:defRPr sz="1500" b="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Lorem ipsum dolor s Lorem ipsum dolor sit </a:t>
            </a:r>
            <a:r>
              <a:rPr lang="en-US" dirty="0" err="1"/>
              <a:t>amet</a:t>
            </a:r>
            <a:r>
              <a:rPr lang="en-US" dirty="0"/>
              <a:t>, </a:t>
            </a:r>
          </a:p>
        </p:txBody>
      </p:sp>
      <p:sp>
        <p:nvSpPr>
          <p:cNvPr id="18" name="Content Placeholder 23">
            <a:extLst>
              <a:ext uri="{FF2B5EF4-FFF2-40B4-BE49-F238E27FC236}">
                <a16:creationId xmlns:a16="http://schemas.microsoft.com/office/drawing/2014/main" id="{728BBD99-8949-7871-8C8F-699B5A4A0692}"/>
              </a:ext>
            </a:extLst>
          </p:cNvPr>
          <p:cNvSpPr>
            <a:spLocks noGrp="1"/>
          </p:cNvSpPr>
          <p:nvPr>
            <p:ph sz="quarter" idx="10" hasCustomPrompt="1"/>
          </p:nvPr>
        </p:nvSpPr>
        <p:spPr>
          <a:xfrm>
            <a:off x="8521700" y="1168400"/>
            <a:ext cx="723900" cy="685800"/>
          </a:xfrm>
        </p:spPr>
        <p:txBody>
          <a:bodyPr anchor="t">
            <a:noAutofit/>
          </a:bodyPr>
          <a:lstStyle>
            <a:lvl1pPr algn="l">
              <a:defRPr sz="4800" b="1">
                <a:gradFill flip="none" rotWithShape="1">
                  <a:gsLst>
                    <a:gs pos="0">
                      <a:srgbClr val="2D285B"/>
                    </a:gs>
                    <a:gs pos="100000">
                      <a:srgbClr val="A13877"/>
                    </a:gs>
                  </a:gsLst>
                  <a:lin ang="2700000" scaled="1"/>
                  <a:tileRect/>
                </a:gradFill>
              </a:defRPr>
            </a:lvl1pPr>
          </a:lstStyle>
          <a:p>
            <a:pPr lvl="0"/>
            <a:r>
              <a:rPr lang="en-US" dirty="0"/>
              <a:t>01</a:t>
            </a:r>
          </a:p>
        </p:txBody>
      </p:sp>
      <p:sp>
        <p:nvSpPr>
          <p:cNvPr id="19" name="Content Placeholder 18">
            <a:extLst>
              <a:ext uri="{FF2B5EF4-FFF2-40B4-BE49-F238E27FC236}">
                <a16:creationId xmlns:a16="http://schemas.microsoft.com/office/drawing/2014/main" id="{F085F5D1-22F5-7E32-1D89-80B2C9B9456A}"/>
              </a:ext>
            </a:extLst>
          </p:cNvPr>
          <p:cNvSpPr>
            <a:spLocks noGrp="1"/>
          </p:cNvSpPr>
          <p:nvPr>
            <p:ph sz="quarter" idx="35" hasCustomPrompt="1"/>
          </p:nvPr>
        </p:nvSpPr>
        <p:spPr>
          <a:xfrm>
            <a:off x="8521700" y="3860800"/>
            <a:ext cx="3086100" cy="787400"/>
          </a:xfrm>
        </p:spPr>
        <p:txBody>
          <a:bodyPr anchor="t">
            <a:noAutofit/>
          </a:bodyPr>
          <a:lstStyle>
            <a:lvl1pPr algn="l" rtl="0">
              <a:spcAft>
                <a:spcPts val="600"/>
              </a:spcAft>
              <a:defRPr sz="1500" b="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Lorem ipsum dolor s Lorem ipsum dolor sit </a:t>
            </a:r>
            <a:r>
              <a:rPr lang="en-US" dirty="0" err="1"/>
              <a:t>amet</a:t>
            </a:r>
            <a:r>
              <a:rPr lang="en-US" dirty="0"/>
              <a:t>, </a:t>
            </a:r>
          </a:p>
        </p:txBody>
      </p:sp>
      <p:sp>
        <p:nvSpPr>
          <p:cNvPr id="21" name="Content Placeholder 23">
            <a:extLst>
              <a:ext uri="{FF2B5EF4-FFF2-40B4-BE49-F238E27FC236}">
                <a16:creationId xmlns:a16="http://schemas.microsoft.com/office/drawing/2014/main" id="{82F9B8FF-5664-A12A-E277-FFC1E6F359AB}"/>
              </a:ext>
            </a:extLst>
          </p:cNvPr>
          <p:cNvSpPr>
            <a:spLocks noGrp="1"/>
          </p:cNvSpPr>
          <p:nvPr>
            <p:ph sz="quarter" idx="36" hasCustomPrompt="1"/>
          </p:nvPr>
        </p:nvSpPr>
        <p:spPr>
          <a:xfrm>
            <a:off x="8521700" y="2997200"/>
            <a:ext cx="723900" cy="685800"/>
          </a:xfrm>
        </p:spPr>
        <p:txBody>
          <a:bodyPr anchor="t">
            <a:noAutofit/>
          </a:bodyPr>
          <a:lstStyle>
            <a:lvl1pPr algn="l">
              <a:defRPr sz="4800" b="1">
                <a:gradFill flip="none" rotWithShape="1">
                  <a:gsLst>
                    <a:gs pos="0">
                      <a:srgbClr val="2D285B"/>
                    </a:gs>
                    <a:gs pos="100000">
                      <a:srgbClr val="A13877"/>
                    </a:gs>
                  </a:gsLst>
                  <a:lin ang="2700000" scaled="1"/>
                  <a:tileRect/>
                </a:gradFill>
              </a:defRPr>
            </a:lvl1pPr>
          </a:lstStyle>
          <a:p>
            <a:pPr lvl="0"/>
            <a:r>
              <a:rPr lang="en-US" dirty="0"/>
              <a:t>02</a:t>
            </a:r>
          </a:p>
        </p:txBody>
      </p:sp>
      <p:sp>
        <p:nvSpPr>
          <p:cNvPr id="22" name="Content Placeholder 18">
            <a:extLst>
              <a:ext uri="{FF2B5EF4-FFF2-40B4-BE49-F238E27FC236}">
                <a16:creationId xmlns:a16="http://schemas.microsoft.com/office/drawing/2014/main" id="{AEC66243-69D5-E61F-5E92-028327DCA0AB}"/>
              </a:ext>
            </a:extLst>
          </p:cNvPr>
          <p:cNvSpPr>
            <a:spLocks noGrp="1"/>
          </p:cNvSpPr>
          <p:nvPr>
            <p:ph sz="quarter" idx="37" hasCustomPrompt="1"/>
          </p:nvPr>
        </p:nvSpPr>
        <p:spPr>
          <a:xfrm>
            <a:off x="8521700" y="5715000"/>
            <a:ext cx="3086100" cy="787400"/>
          </a:xfrm>
        </p:spPr>
        <p:txBody>
          <a:bodyPr anchor="t">
            <a:noAutofit/>
          </a:bodyPr>
          <a:lstStyle>
            <a:lvl1pPr algn="l" rtl="0">
              <a:spcAft>
                <a:spcPts val="600"/>
              </a:spcAft>
              <a:defRPr sz="1500" b="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Lorem ipsum dolor s Lorem ipsum dolor sit </a:t>
            </a:r>
            <a:r>
              <a:rPr lang="en-US" dirty="0" err="1"/>
              <a:t>amet</a:t>
            </a:r>
            <a:r>
              <a:rPr lang="en-US" dirty="0"/>
              <a:t>, Lorem ipsum dolor s Lorem ipsum dolor sit </a:t>
            </a:r>
            <a:r>
              <a:rPr lang="en-US" dirty="0" err="1"/>
              <a:t>amet</a:t>
            </a:r>
            <a:r>
              <a:rPr lang="en-US" dirty="0"/>
              <a:t>, </a:t>
            </a:r>
          </a:p>
        </p:txBody>
      </p:sp>
      <p:sp>
        <p:nvSpPr>
          <p:cNvPr id="23" name="Content Placeholder 23">
            <a:extLst>
              <a:ext uri="{FF2B5EF4-FFF2-40B4-BE49-F238E27FC236}">
                <a16:creationId xmlns:a16="http://schemas.microsoft.com/office/drawing/2014/main" id="{175F9C79-AF39-1BD0-355B-B73AEE203371}"/>
              </a:ext>
            </a:extLst>
          </p:cNvPr>
          <p:cNvSpPr>
            <a:spLocks noGrp="1"/>
          </p:cNvSpPr>
          <p:nvPr>
            <p:ph sz="quarter" idx="38" hasCustomPrompt="1"/>
          </p:nvPr>
        </p:nvSpPr>
        <p:spPr>
          <a:xfrm>
            <a:off x="8521700" y="4851400"/>
            <a:ext cx="723900" cy="685800"/>
          </a:xfrm>
        </p:spPr>
        <p:txBody>
          <a:bodyPr anchor="t">
            <a:noAutofit/>
          </a:bodyPr>
          <a:lstStyle>
            <a:lvl1pPr algn="l">
              <a:defRPr sz="4800" b="1">
                <a:gradFill flip="none" rotWithShape="1">
                  <a:gsLst>
                    <a:gs pos="0">
                      <a:srgbClr val="2D285B"/>
                    </a:gs>
                    <a:gs pos="100000">
                      <a:srgbClr val="A13877"/>
                    </a:gs>
                  </a:gsLst>
                  <a:lin ang="2700000" scaled="1"/>
                  <a:tileRect/>
                </a:gradFill>
              </a:defRPr>
            </a:lvl1pPr>
          </a:lstStyle>
          <a:p>
            <a:pPr lvl="0"/>
            <a:r>
              <a:rPr lang="en-US" dirty="0"/>
              <a:t>03</a:t>
            </a:r>
          </a:p>
        </p:txBody>
      </p:sp>
      <p:pic>
        <p:nvPicPr>
          <p:cNvPr id="3" name="Google Shape;340;p43">
            <a:extLst>
              <a:ext uri="{FF2B5EF4-FFF2-40B4-BE49-F238E27FC236}">
                <a16:creationId xmlns:a16="http://schemas.microsoft.com/office/drawing/2014/main" id="{CC8F4EE8-8C85-6BF9-F960-64338E4C7AAC}"/>
              </a:ext>
            </a:extLst>
          </p:cNvPr>
          <p:cNvPicPr preferRelativeResize="0"/>
          <p:nvPr userDrawn="1"/>
        </p:nvPicPr>
        <p:blipFill>
          <a:blip r:embed="rId6">
            <a:alphaModFix/>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81000" y="6487527"/>
            <a:ext cx="668287" cy="282740"/>
          </a:xfrm>
          <a:prstGeom prst="rect">
            <a:avLst/>
          </a:prstGeom>
          <a:noFill/>
          <a:ln>
            <a:noFill/>
          </a:ln>
        </p:spPr>
      </p:pic>
    </p:spTree>
    <p:extLst>
      <p:ext uri="{BB962C8B-B14F-4D97-AF65-F5344CB8AC3E}">
        <p14:creationId xmlns:p14="http://schemas.microsoft.com/office/powerpoint/2010/main" val="42241798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2603246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B695B81F-F3FB-A605-891F-BBAEB78E1014}"/>
              </a:ext>
            </a:extLst>
          </p:cNvPr>
          <p:cNvGrpSpPr/>
          <p:nvPr userDrawn="1"/>
        </p:nvGrpSpPr>
        <p:grpSpPr>
          <a:xfrm>
            <a:off x="322849" y="1286416"/>
            <a:ext cx="11424652" cy="2252598"/>
            <a:chOff x="322848" y="1286417"/>
            <a:chExt cx="11653251" cy="1710783"/>
          </a:xfrm>
        </p:grpSpPr>
        <p:sp>
          <p:nvSpPr>
            <p:cNvPr id="2" name="Rectangle: Rounded Corners 1">
              <a:extLst>
                <a:ext uri="{FF2B5EF4-FFF2-40B4-BE49-F238E27FC236}">
                  <a16:creationId xmlns:a16="http://schemas.microsoft.com/office/drawing/2014/main" id="{C571192D-6A26-B170-1944-EC8BBB6A2A82}"/>
                </a:ext>
              </a:extLst>
            </p:cNvPr>
            <p:cNvSpPr/>
            <p:nvPr userDrawn="1"/>
          </p:nvSpPr>
          <p:spPr>
            <a:xfrm>
              <a:off x="322848" y="1286417"/>
              <a:ext cx="3728452" cy="1710783"/>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6" name="Rectangle: Rounded Corners 5">
              <a:extLst>
                <a:ext uri="{FF2B5EF4-FFF2-40B4-BE49-F238E27FC236}">
                  <a16:creationId xmlns:a16="http://schemas.microsoft.com/office/drawing/2014/main" id="{0C7173B3-8D5C-3485-83F9-81E51609AE2B}"/>
                </a:ext>
              </a:extLst>
            </p:cNvPr>
            <p:cNvSpPr/>
            <p:nvPr userDrawn="1"/>
          </p:nvSpPr>
          <p:spPr>
            <a:xfrm>
              <a:off x="4285248" y="1286417"/>
              <a:ext cx="3728452" cy="1710783"/>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Rectangle: Rounded Corners 6">
              <a:extLst>
                <a:ext uri="{FF2B5EF4-FFF2-40B4-BE49-F238E27FC236}">
                  <a16:creationId xmlns:a16="http://schemas.microsoft.com/office/drawing/2014/main" id="{6C07D1B9-8B6C-6541-0E39-25EFA7E0A9A1}"/>
                </a:ext>
              </a:extLst>
            </p:cNvPr>
            <p:cNvSpPr/>
            <p:nvPr userDrawn="1"/>
          </p:nvSpPr>
          <p:spPr>
            <a:xfrm>
              <a:off x="8247647" y="1286417"/>
              <a:ext cx="3728452" cy="1710783"/>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grpSp>
        <p:nvGrpSpPr>
          <p:cNvPr id="10" name="Group 9">
            <a:extLst>
              <a:ext uri="{FF2B5EF4-FFF2-40B4-BE49-F238E27FC236}">
                <a16:creationId xmlns:a16="http://schemas.microsoft.com/office/drawing/2014/main" id="{C85F4CDF-FEAE-0339-5E86-0BF65167EB66}"/>
              </a:ext>
            </a:extLst>
          </p:cNvPr>
          <p:cNvGrpSpPr/>
          <p:nvPr userDrawn="1"/>
        </p:nvGrpSpPr>
        <p:grpSpPr>
          <a:xfrm>
            <a:off x="322849" y="3906901"/>
            <a:ext cx="11424652" cy="2252598"/>
            <a:chOff x="322848" y="1286417"/>
            <a:chExt cx="11653251" cy="1710783"/>
          </a:xfrm>
        </p:grpSpPr>
        <p:sp>
          <p:nvSpPr>
            <p:cNvPr id="12" name="Rectangle: Rounded Corners 11">
              <a:extLst>
                <a:ext uri="{FF2B5EF4-FFF2-40B4-BE49-F238E27FC236}">
                  <a16:creationId xmlns:a16="http://schemas.microsoft.com/office/drawing/2014/main" id="{A7101D07-F761-1B23-4D48-4C8B475CA0A4}"/>
                </a:ext>
              </a:extLst>
            </p:cNvPr>
            <p:cNvSpPr/>
            <p:nvPr userDrawn="1"/>
          </p:nvSpPr>
          <p:spPr>
            <a:xfrm>
              <a:off x="322848" y="1286417"/>
              <a:ext cx="3728452" cy="1710783"/>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3" name="Rectangle: Rounded Corners 12">
              <a:extLst>
                <a:ext uri="{FF2B5EF4-FFF2-40B4-BE49-F238E27FC236}">
                  <a16:creationId xmlns:a16="http://schemas.microsoft.com/office/drawing/2014/main" id="{B03DAA63-2AFF-2ADD-BBB7-5EBFA6130A54}"/>
                </a:ext>
              </a:extLst>
            </p:cNvPr>
            <p:cNvSpPr/>
            <p:nvPr userDrawn="1"/>
          </p:nvSpPr>
          <p:spPr>
            <a:xfrm>
              <a:off x="4285248" y="1286417"/>
              <a:ext cx="3728452" cy="1710783"/>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4" name="Rectangle: Rounded Corners 13">
              <a:extLst>
                <a:ext uri="{FF2B5EF4-FFF2-40B4-BE49-F238E27FC236}">
                  <a16:creationId xmlns:a16="http://schemas.microsoft.com/office/drawing/2014/main" id="{682120A5-D556-70F5-E87D-529E22734F8E}"/>
                </a:ext>
              </a:extLst>
            </p:cNvPr>
            <p:cNvSpPr/>
            <p:nvPr userDrawn="1"/>
          </p:nvSpPr>
          <p:spPr>
            <a:xfrm>
              <a:off x="8247647" y="1286417"/>
              <a:ext cx="3728452" cy="1710783"/>
            </a:xfrm>
            <a:prstGeom prst="roundRect">
              <a:avLst>
                <a:gd name="adj" fmla="val 8911"/>
              </a:avLst>
            </a:prstGeom>
            <a:solidFill>
              <a:schemeClr val="bg1"/>
            </a:solidFill>
            <a:ln w="28575">
              <a:gradFill flip="none" rotWithShape="1">
                <a:gsLst>
                  <a:gs pos="68000">
                    <a:schemeClr val="accent2"/>
                  </a:gs>
                  <a:gs pos="100000">
                    <a:schemeClr val="accent3"/>
                  </a:gs>
                  <a:gs pos="0">
                    <a:schemeClr val="accent1"/>
                  </a:gs>
                </a:gsLst>
                <a:lin ang="8100000" scaled="1"/>
                <a:tileRect/>
              </a:gradFill>
            </a:ln>
            <a:effectLst>
              <a:glow rad="63500">
                <a:schemeClr val="accent3">
                  <a:lumMod val="60000"/>
                  <a:lumOff val="40000"/>
                  <a:alpha val="81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solidFill>
                  <a:schemeClr val="bg1"/>
                </a:solidFill>
              </a:rPr>
              <a:pPr/>
              <a:t>‹#›</a:t>
            </a:fld>
            <a:endParaRPr lang="en-US" dirty="0">
              <a:solidFill>
                <a:schemeClr val="bg1"/>
              </a:solidFill>
            </a:endParaRPr>
          </a:p>
        </p:txBody>
      </p:sp>
      <p:sp>
        <p:nvSpPr>
          <p:cNvPr id="20" name="Title 1">
            <a:extLst>
              <a:ext uri="{FF2B5EF4-FFF2-40B4-BE49-F238E27FC236}">
                <a16:creationId xmlns:a16="http://schemas.microsoft.com/office/drawing/2014/main" id="{ED9032B6-C698-CA37-8037-7E4634494C34}"/>
              </a:ext>
            </a:extLst>
          </p:cNvPr>
          <p:cNvSpPr>
            <a:spLocks noGrp="1"/>
          </p:cNvSpPr>
          <p:nvPr>
            <p:ph type="title"/>
          </p:nvPr>
        </p:nvSpPr>
        <p:spPr>
          <a:xfrm>
            <a:off x="322848" y="365126"/>
            <a:ext cx="11373851" cy="443198"/>
          </a:xfrm>
        </p:spPr>
        <p:txBody>
          <a:bodyPr vert="horz"/>
          <a:lstStyle>
            <a:lvl1pPr rtl="0">
              <a:defRPr sz="3200" b="1">
                <a:solidFill>
                  <a:schemeClr val="accent1"/>
                </a:solidFill>
              </a:defRPr>
            </a:lvl1pPr>
          </a:lstStyle>
          <a:p>
            <a:r>
              <a:rPr lang="en-US"/>
              <a:t>Click to edit Master title style</a:t>
            </a:r>
            <a:endParaRPr lang="en-GB" dirty="0"/>
          </a:p>
        </p:txBody>
      </p:sp>
      <p:sp>
        <p:nvSpPr>
          <p:cNvPr id="25" name="Text Placeholder 24">
            <a:extLst>
              <a:ext uri="{FF2B5EF4-FFF2-40B4-BE49-F238E27FC236}">
                <a16:creationId xmlns:a16="http://schemas.microsoft.com/office/drawing/2014/main" id="{A77522FB-FA67-A5E7-8608-334849345DC7}"/>
              </a:ext>
            </a:extLst>
          </p:cNvPr>
          <p:cNvSpPr>
            <a:spLocks noGrp="1"/>
          </p:cNvSpPr>
          <p:nvPr>
            <p:ph type="body" sz="quarter" idx="10" hasCustomPrompt="1"/>
          </p:nvPr>
        </p:nvSpPr>
        <p:spPr>
          <a:xfrm>
            <a:off x="685800" y="1930400"/>
            <a:ext cx="2844800" cy="1066800"/>
          </a:xfrm>
        </p:spPr>
        <p:txBody>
          <a:bodyPr/>
          <a:lstStyle>
            <a:lvl1pPr algn="ctr">
              <a:defRPr>
                <a:solidFill>
                  <a:schemeClr val="tx1"/>
                </a:solidFill>
              </a:defRPr>
            </a:lvl1pPr>
          </a:lstStyle>
          <a:p>
            <a:pPr lvl="0"/>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r>
              <a:rPr lang="en-US" dirty="0"/>
              <a:t> Lorem ipsum</a:t>
            </a:r>
          </a:p>
        </p:txBody>
      </p:sp>
      <p:sp>
        <p:nvSpPr>
          <p:cNvPr id="26" name="Text Placeholder 24">
            <a:extLst>
              <a:ext uri="{FF2B5EF4-FFF2-40B4-BE49-F238E27FC236}">
                <a16:creationId xmlns:a16="http://schemas.microsoft.com/office/drawing/2014/main" id="{B08806AA-33D3-4867-6033-AEB0FC487570}"/>
              </a:ext>
            </a:extLst>
          </p:cNvPr>
          <p:cNvSpPr>
            <a:spLocks noGrp="1"/>
          </p:cNvSpPr>
          <p:nvPr>
            <p:ph type="body" sz="quarter" idx="11" hasCustomPrompt="1"/>
          </p:nvPr>
        </p:nvSpPr>
        <p:spPr>
          <a:xfrm>
            <a:off x="4572000" y="1930400"/>
            <a:ext cx="2844800" cy="1066800"/>
          </a:xfrm>
        </p:spPr>
        <p:txBody>
          <a:bodyPr/>
          <a:lstStyle>
            <a:lvl1pPr algn="ctr">
              <a:defRPr>
                <a:solidFill>
                  <a:schemeClr val="tx1"/>
                </a:solidFill>
              </a:defRPr>
            </a:lvl1pPr>
          </a:lstStyle>
          <a:p>
            <a:pPr lvl="0"/>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r>
              <a:rPr lang="en-US" dirty="0"/>
              <a:t> Lorem ipsum</a:t>
            </a:r>
          </a:p>
        </p:txBody>
      </p:sp>
      <p:sp>
        <p:nvSpPr>
          <p:cNvPr id="27" name="Text Placeholder 24">
            <a:extLst>
              <a:ext uri="{FF2B5EF4-FFF2-40B4-BE49-F238E27FC236}">
                <a16:creationId xmlns:a16="http://schemas.microsoft.com/office/drawing/2014/main" id="{1C4B2E4C-36C7-F8CB-AEF5-7DD9160BBDC5}"/>
              </a:ext>
            </a:extLst>
          </p:cNvPr>
          <p:cNvSpPr>
            <a:spLocks noGrp="1"/>
          </p:cNvSpPr>
          <p:nvPr>
            <p:ph type="body" sz="quarter" idx="12" hasCustomPrompt="1"/>
          </p:nvPr>
        </p:nvSpPr>
        <p:spPr>
          <a:xfrm>
            <a:off x="8470900" y="1930400"/>
            <a:ext cx="2844800" cy="1066800"/>
          </a:xfrm>
        </p:spPr>
        <p:txBody>
          <a:bodyPr/>
          <a:lstStyle>
            <a:lvl1pPr algn="ctr">
              <a:defRPr>
                <a:solidFill>
                  <a:schemeClr val="tx1"/>
                </a:solidFill>
              </a:defRPr>
            </a:lvl1pPr>
          </a:lstStyle>
          <a:p>
            <a:pPr lvl="0"/>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r>
              <a:rPr lang="en-US" dirty="0"/>
              <a:t> Lorem ipsum</a:t>
            </a:r>
          </a:p>
        </p:txBody>
      </p:sp>
      <p:sp>
        <p:nvSpPr>
          <p:cNvPr id="29" name="Text Placeholder 24">
            <a:extLst>
              <a:ext uri="{FF2B5EF4-FFF2-40B4-BE49-F238E27FC236}">
                <a16:creationId xmlns:a16="http://schemas.microsoft.com/office/drawing/2014/main" id="{FEC44058-B6E2-0F1D-E67B-A50639311EB7}"/>
              </a:ext>
            </a:extLst>
          </p:cNvPr>
          <p:cNvSpPr>
            <a:spLocks noGrp="1"/>
          </p:cNvSpPr>
          <p:nvPr>
            <p:ph type="body" sz="quarter" idx="13" hasCustomPrompt="1"/>
          </p:nvPr>
        </p:nvSpPr>
        <p:spPr>
          <a:xfrm>
            <a:off x="685800" y="4572000"/>
            <a:ext cx="2844800" cy="1066800"/>
          </a:xfrm>
        </p:spPr>
        <p:txBody>
          <a:bodyPr/>
          <a:lstStyle>
            <a:lvl1pPr algn="ctr">
              <a:defRPr>
                <a:solidFill>
                  <a:schemeClr val="tx1"/>
                </a:solidFill>
              </a:defRPr>
            </a:lvl1pPr>
          </a:lstStyle>
          <a:p>
            <a:pPr lvl="0"/>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r>
              <a:rPr lang="en-US" dirty="0"/>
              <a:t> Lorem ipsum</a:t>
            </a:r>
          </a:p>
        </p:txBody>
      </p:sp>
      <p:sp>
        <p:nvSpPr>
          <p:cNvPr id="30" name="Text Placeholder 24">
            <a:extLst>
              <a:ext uri="{FF2B5EF4-FFF2-40B4-BE49-F238E27FC236}">
                <a16:creationId xmlns:a16="http://schemas.microsoft.com/office/drawing/2014/main" id="{6BF42A8B-93EF-4FE2-3F57-10BDEB571567}"/>
              </a:ext>
            </a:extLst>
          </p:cNvPr>
          <p:cNvSpPr>
            <a:spLocks noGrp="1"/>
          </p:cNvSpPr>
          <p:nvPr>
            <p:ph type="body" sz="quarter" idx="14" hasCustomPrompt="1"/>
          </p:nvPr>
        </p:nvSpPr>
        <p:spPr>
          <a:xfrm>
            <a:off x="4572000" y="4572000"/>
            <a:ext cx="2844800" cy="1066800"/>
          </a:xfrm>
        </p:spPr>
        <p:txBody>
          <a:bodyPr/>
          <a:lstStyle>
            <a:lvl1pPr algn="ctr">
              <a:defRPr>
                <a:solidFill>
                  <a:schemeClr val="tx1"/>
                </a:solidFill>
              </a:defRPr>
            </a:lvl1pPr>
          </a:lstStyle>
          <a:p>
            <a:pPr lvl="0"/>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r>
              <a:rPr lang="en-US" dirty="0"/>
              <a:t> Lorem ipsum</a:t>
            </a:r>
          </a:p>
        </p:txBody>
      </p:sp>
      <p:sp>
        <p:nvSpPr>
          <p:cNvPr id="31" name="Text Placeholder 24">
            <a:extLst>
              <a:ext uri="{FF2B5EF4-FFF2-40B4-BE49-F238E27FC236}">
                <a16:creationId xmlns:a16="http://schemas.microsoft.com/office/drawing/2014/main" id="{BD52EEB8-D371-EF5D-C83B-0E600FC96B63}"/>
              </a:ext>
            </a:extLst>
          </p:cNvPr>
          <p:cNvSpPr>
            <a:spLocks noGrp="1"/>
          </p:cNvSpPr>
          <p:nvPr>
            <p:ph type="body" sz="quarter" idx="15" hasCustomPrompt="1"/>
          </p:nvPr>
        </p:nvSpPr>
        <p:spPr>
          <a:xfrm>
            <a:off x="8470900" y="4572000"/>
            <a:ext cx="2844800" cy="1066800"/>
          </a:xfrm>
        </p:spPr>
        <p:txBody>
          <a:bodyPr/>
          <a:lstStyle>
            <a:lvl1pPr algn="ctr">
              <a:defRPr>
                <a:solidFill>
                  <a:schemeClr val="tx1"/>
                </a:solidFill>
              </a:defRPr>
            </a:lvl1pPr>
          </a:lstStyle>
          <a:p>
            <a:pPr lvl="0"/>
            <a:r>
              <a:rPr lang="en-US" dirty="0"/>
              <a:t>Lorem ipsum dolor s Lorem ipsum dolor sit </a:t>
            </a:r>
            <a:r>
              <a:rPr lang="en-US" dirty="0" err="1"/>
              <a:t>amet</a:t>
            </a:r>
            <a:r>
              <a:rPr lang="en-US" dirty="0"/>
              <a:t>, </a:t>
            </a:r>
            <a:r>
              <a:rPr lang="en-US" dirty="0" err="1"/>
              <a:t>consectetur</a:t>
            </a:r>
            <a:r>
              <a:rPr lang="en-US" dirty="0"/>
              <a:t> it </a:t>
            </a:r>
            <a:r>
              <a:rPr lang="en-US" dirty="0" err="1"/>
              <a:t>amet</a:t>
            </a:r>
            <a:r>
              <a:rPr lang="en-US" dirty="0"/>
              <a:t>, </a:t>
            </a:r>
            <a:r>
              <a:rPr lang="en-US" dirty="0" err="1"/>
              <a:t>consectetur</a:t>
            </a:r>
            <a:r>
              <a:rPr lang="en-US" dirty="0"/>
              <a:t> Lorem ipsum</a:t>
            </a:r>
          </a:p>
        </p:txBody>
      </p:sp>
    </p:spTree>
    <p:extLst>
      <p:ext uri="{BB962C8B-B14F-4D97-AF65-F5344CB8AC3E}">
        <p14:creationId xmlns:p14="http://schemas.microsoft.com/office/powerpoint/2010/main" val="20091943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Page messag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1665063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77DFD0FA-A7E3-A028-57FC-8ABA2E60B61E}"/>
              </a:ext>
            </a:extLst>
          </p:cNvPr>
          <p:cNvSpPr/>
          <p:nvPr userDrawn="1"/>
        </p:nvSpPr>
        <p:spPr>
          <a:xfrm>
            <a:off x="0" y="0"/>
            <a:ext cx="57531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6A7A7BA-07CE-826D-120D-B250A0075375}"/>
              </a:ext>
            </a:extLst>
          </p:cNvPr>
          <p:cNvSpPr/>
          <p:nvPr userDrawn="1"/>
        </p:nvSpPr>
        <p:spPr>
          <a:xfrm>
            <a:off x="0" y="1654717"/>
            <a:ext cx="5778500" cy="4775200"/>
          </a:xfrm>
          <a:prstGeom prst="rect">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solidFill>
                  <a:schemeClr val="bg1"/>
                </a:solidFill>
              </a:rPr>
              <a:pPr/>
              <a:t>‹#›</a:t>
            </a:fld>
            <a:endParaRPr lang="en-US" dirty="0">
              <a:solidFill>
                <a:schemeClr val="bg1"/>
              </a:solidFill>
            </a:endParaRPr>
          </a:p>
        </p:txBody>
      </p:sp>
      <p:sp>
        <p:nvSpPr>
          <p:cNvPr id="20" name="Title 1">
            <a:extLst>
              <a:ext uri="{FF2B5EF4-FFF2-40B4-BE49-F238E27FC236}">
                <a16:creationId xmlns:a16="http://schemas.microsoft.com/office/drawing/2014/main" id="{ED9032B6-C698-CA37-8037-7E4634494C34}"/>
              </a:ext>
            </a:extLst>
          </p:cNvPr>
          <p:cNvSpPr>
            <a:spLocks noGrp="1"/>
          </p:cNvSpPr>
          <p:nvPr userDrawn="1">
            <p:ph type="title"/>
          </p:nvPr>
        </p:nvSpPr>
        <p:spPr>
          <a:xfrm>
            <a:off x="322849" y="365126"/>
            <a:ext cx="4261852" cy="886397"/>
          </a:xfrm>
        </p:spPr>
        <p:txBody>
          <a:bodyPr vert="horz"/>
          <a:lstStyle>
            <a:lvl1pPr rtl="0">
              <a:defRPr sz="3200" b="1">
                <a:solidFill>
                  <a:schemeClr val="accent1"/>
                </a:solidFill>
              </a:defRPr>
            </a:lvl1pPr>
          </a:lstStyle>
          <a:p>
            <a:r>
              <a:rPr lang="en-US"/>
              <a:t>Click to edit Master title style</a:t>
            </a:r>
            <a:endParaRPr lang="en-GB" dirty="0"/>
          </a:p>
        </p:txBody>
      </p:sp>
      <p:sp>
        <p:nvSpPr>
          <p:cNvPr id="25" name="Text Placeholder 24">
            <a:extLst>
              <a:ext uri="{FF2B5EF4-FFF2-40B4-BE49-F238E27FC236}">
                <a16:creationId xmlns:a16="http://schemas.microsoft.com/office/drawing/2014/main" id="{A77522FB-FA67-A5E7-8608-334849345DC7}"/>
              </a:ext>
            </a:extLst>
          </p:cNvPr>
          <p:cNvSpPr>
            <a:spLocks noGrp="1"/>
          </p:cNvSpPr>
          <p:nvPr userDrawn="1">
            <p:ph type="body" sz="quarter" idx="10" hasCustomPrompt="1"/>
          </p:nvPr>
        </p:nvSpPr>
        <p:spPr>
          <a:xfrm>
            <a:off x="322848" y="2048417"/>
            <a:ext cx="4655552" cy="3987800"/>
          </a:xfrm>
        </p:spPr>
        <p:txBody>
          <a:bodyPr>
            <a:normAutofit/>
          </a:bodyPr>
          <a:lstStyle>
            <a:lvl1pPr algn="l">
              <a:spcAft>
                <a:spcPts val="2400"/>
              </a:spcAft>
              <a:defRPr sz="15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p:txBody>
      </p:sp>
      <p:grpSp>
        <p:nvGrpSpPr>
          <p:cNvPr id="17" name="Group 16">
            <a:extLst>
              <a:ext uri="{FF2B5EF4-FFF2-40B4-BE49-F238E27FC236}">
                <a16:creationId xmlns:a16="http://schemas.microsoft.com/office/drawing/2014/main" id="{EFF0946D-D644-DDE8-F116-01F81F8078D3}"/>
              </a:ext>
            </a:extLst>
          </p:cNvPr>
          <p:cNvGrpSpPr/>
          <p:nvPr userDrawn="1"/>
        </p:nvGrpSpPr>
        <p:grpSpPr>
          <a:xfrm>
            <a:off x="5727700" y="0"/>
            <a:ext cx="6464300" cy="6858000"/>
            <a:chOff x="5727700" y="0"/>
            <a:chExt cx="6464300" cy="6858000"/>
          </a:xfrm>
        </p:grpSpPr>
        <p:pic>
          <p:nvPicPr>
            <p:cNvPr id="5" name="Picture 4" descr="A person standing on a rock with their arms raised in the air&#10;&#10;Description automatically generated">
              <a:extLst>
                <a:ext uri="{FF2B5EF4-FFF2-40B4-BE49-F238E27FC236}">
                  <a16:creationId xmlns:a16="http://schemas.microsoft.com/office/drawing/2014/main" id="{5B58DED7-2BB7-2F6C-1CE5-070FC667BB1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7793" r="32708"/>
            <a:stretch/>
          </p:blipFill>
          <p:spPr>
            <a:xfrm>
              <a:off x="5727700" y="0"/>
              <a:ext cx="3162300" cy="6858000"/>
            </a:xfrm>
            <a:prstGeom prst="rect">
              <a:avLst/>
            </a:prstGeom>
          </p:spPr>
        </p:pic>
        <p:pic>
          <p:nvPicPr>
            <p:cNvPr id="15" name="Picture 14" descr="A person walking on a hill&#10;&#10;Description automatically generated">
              <a:extLst>
                <a:ext uri="{FF2B5EF4-FFF2-40B4-BE49-F238E27FC236}">
                  <a16:creationId xmlns:a16="http://schemas.microsoft.com/office/drawing/2014/main" id="{D42F607A-DFC1-C979-15A4-31FF7A13E80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39364" r="39693"/>
            <a:stretch/>
          </p:blipFill>
          <p:spPr>
            <a:xfrm>
              <a:off x="9029700" y="0"/>
              <a:ext cx="3162300" cy="6858000"/>
            </a:xfrm>
            <a:prstGeom prst="rect">
              <a:avLst/>
            </a:prstGeom>
          </p:spPr>
        </p:pic>
      </p:grpSp>
      <p:cxnSp>
        <p:nvCxnSpPr>
          <p:cNvPr id="3" name="Straight Connector 2">
            <a:extLst>
              <a:ext uri="{FF2B5EF4-FFF2-40B4-BE49-F238E27FC236}">
                <a16:creationId xmlns:a16="http://schemas.microsoft.com/office/drawing/2014/main" id="{8474D084-D992-AC80-0E30-88B50FBCA1D5}"/>
              </a:ext>
            </a:extLst>
          </p:cNvPr>
          <p:cNvCxnSpPr>
            <a:cxnSpLocks/>
          </p:cNvCxnSpPr>
          <p:nvPr userDrawn="1"/>
        </p:nvCxnSpPr>
        <p:spPr>
          <a:xfrm flipH="1">
            <a:off x="322849" y="1400750"/>
            <a:ext cx="4776129" cy="0"/>
          </a:xfrm>
          <a:prstGeom prst="line">
            <a:avLst/>
          </a:prstGeom>
          <a:ln w="6350">
            <a:gradFill flip="none" rotWithShape="1">
              <a:gsLst>
                <a:gs pos="0">
                  <a:schemeClr val="bg1"/>
                </a:gs>
                <a:gs pos="45387">
                  <a:srgbClr val="EE3380"/>
                </a:gs>
                <a:gs pos="43000">
                  <a:schemeClr val="accent2"/>
                </a:gs>
                <a:gs pos="74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4424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632965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descr="A person standing on a rock with their arms raised in the air&#10;&#10;Description automatically generated">
            <a:extLst>
              <a:ext uri="{FF2B5EF4-FFF2-40B4-BE49-F238E27FC236}">
                <a16:creationId xmlns:a16="http://schemas.microsoft.com/office/drawing/2014/main" id="{8FD6421C-4133-795D-5C2F-834F27E9FCE3}"/>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48000"/>
                    </a14:imgEffect>
                  </a14:imgLayer>
                </a14:imgProps>
              </a:ext>
              <a:ext uri="{28A0092B-C50C-407E-A947-70E740481C1C}">
                <a14:useLocalDpi xmlns:a14="http://schemas.microsoft.com/office/drawing/2010/main" val="0"/>
              </a:ext>
            </a:extLst>
          </a:blip>
          <a:srcRect l="2962" r="22521"/>
          <a:stretch/>
        </p:blipFill>
        <p:spPr>
          <a:xfrm>
            <a:off x="0" y="0"/>
            <a:ext cx="7988300" cy="6858000"/>
          </a:xfrm>
          <a:prstGeom prst="rect">
            <a:avLst/>
          </a:prstGeom>
        </p:spPr>
      </p:pic>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5" name="Content Placeholder 18">
            <a:extLst>
              <a:ext uri="{FF2B5EF4-FFF2-40B4-BE49-F238E27FC236}">
                <a16:creationId xmlns:a16="http://schemas.microsoft.com/office/drawing/2014/main" id="{8EB1E31E-2556-1E28-BAFC-22909017E0B5}"/>
              </a:ext>
            </a:extLst>
          </p:cNvPr>
          <p:cNvSpPr>
            <a:spLocks noGrp="1"/>
          </p:cNvSpPr>
          <p:nvPr>
            <p:ph sz="quarter" idx="13" hasCustomPrompt="1"/>
          </p:nvPr>
        </p:nvSpPr>
        <p:spPr>
          <a:xfrm>
            <a:off x="322849" y="4261902"/>
            <a:ext cx="3817352" cy="1795998"/>
          </a:xfrm>
        </p:spPr>
        <p:txBody>
          <a:bodyPr>
            <a:noAutofit/>
          </a:bodyPr>
          <a:lstStyle>
            <a:lvl1pPr algn="l" rtl="0">
              <a:spcAft>
                <a:spcPts val="600"/>
              </a:spcAft>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endParaRPr lang="en-US" dirty="0"/>
          </a:p>
        </p:txBody>
      </p:sp>
      <p:sp>
        <p:nvSpPr>
          <p:cNvPr id="7" name="Oval 6">
            <a:extLst>
              <a:ext uri="{FF2B5EF4-FFF2-40B4-BE49-F238E27FC236}">
                <a16:creationId xmlns:a16="http://schemas.microsoft.com/office/drawing/2014/main" id="{1BB730A0-09C1-9B51-6771-8400C5AC8273}"/>
              </a:ext>
            </a:extLst>
          </p:cNvPr>
          <p:cNvSpPr/>
          <p:nvPr userDrawn="1"/>
        </p:nvSpPr>
        <p:spPr>
          <a:xfrm>
            <a:off x="5945848" y="1536081"/>
            <a:ext cx="3785452" cy="3785839"/>
          </a:xfrm>
          <a:prstGeom prst="ellipse">
            <a:avLst/>
          </a:prstGeom>
          <a:gradFill>
            <a:gsLst>
              <a:gs pos="0">
                <a:schemeClr val="accent3"/>
              </a:gs>
              <a:gs pos="100000">
                <a:schemeClr val="accent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9" name="Content Placeholder 18">
            <a:extLst>
              <a:ext uri="{FF2B5EF4-FFF2-40B4-BE49-F238E27FC236}">
                <a16:creationId xmlns:a16="http://schemas.microsoft.com/office/drawing/2014/main" id="{F101F0A9-9CDB-7FAC-8C27-549123DD22C2}"/>
              </a:ext>
            </a:extLst>
          </p:cNvPr>
          <p:cNvSpPr>
            <a:spLocks noGrp="1"/>
          </p:cNvSpPr>
          <p:nvPr userDrawn="1">
            <p:ph sz="quarter" idx="14" hasCustomPrompt="1"/>
          </p:nvPr>
        </p:nvSpPr>
        <p:spPr>
          <a:xfrm>
            <a:off x="322849" y="3251200"/>
            <a:ext cx="1023351" cy="825500"/>
          </a:xfrm>
        </p:spPr>
        <p:txBody>
          <a:bodyPr>
            <a:noAutofit/>
          </a:bodyPr>
          <a:lstStyle>
            <a:lvl1pPr algn="l" rtl="0">
              <a:spcAft>
                <a:spcPts val="600"/>
              </a:spcAft>
              <a:defRPr sz="6000" b="1">
                <a:solidFill>
                  <a:schemeClr val="bg1"/>
                </a:solidFill>
              </a:defRPr>
            </a:lvl1pPr>
          </a:lstStyle>
          <a:p>
            <a:pPr lvl="0"/>
            <a:r>
              <a:rPr lang="en-US" dirty="0"/>
              <a:t>01</a:t>
            </a:r>
          </a:p>
        </p:txBody>
      </p:sp>
      <p:sp>
        <p:nvSpPr>
          <p:cNvPr id="2" name="Content Placeholder 18">
            <a:extLst>
              <a:ext uri="{FF2B5EF4-FFF2-40B4-BE49-F238E27FC236}">
                <a16:creationId xmlns:a16="http://schemas.microsoft.com/office/drawing/2014/main" id="{1AE54B89-49EA-9CB6-654E-1B0620B8B1A3}"/>
              </a:ext>
            </a:extLst>
          </p:cNvPr>
          <p:cNvSpPr>
            <a:spLocks noGrp="1"/>
          </p:cNvSpPr>
          <p:nvPr>
            <p:ph sz="quarter" idx="15" hasCustomPrompt="1"/>
          </p:nvPr>
        </p:nvSpPr>
        <p:spPr>
          <a:xfrm>
            <a:off x="7094034" y="3235990"/>
            <a:ext cx="1615068" cy="466215"/>
          </a:xfrm>
        </p:spPr>
        <p:txBody>
          <a:bodyPr>
            <a:noAutofit/>
          </a:bodyPr>
          <a:lstStyle>
            <a:lvl1pPr algn="l" rtl="0">
              <a:spcAft>
                <a:spcPts val="600"/>
              </a:spcAft>
              <a:defRPr sz="3200" b="1">
                <a:solidFill>
                  <a:schemeClr val="bg1"/>
                </a:solidFill>
              </a:defRPr>
            </a:lvl1pPr>
          </a:lstStyle>
          <a:p>
            <a:pPr lvl="0"/>
            <a:r>
              <a:rPr lang="en-US" dirty="0"/>
              <a:t>Vision</a:t>
            </a:r>
          </a:p>
        </p:txBody>
      </p:sp>
    </p:spTree>
    <p:extLst>
      <p:ext uri="{BB962C8B-B14F-4D97-AF65-F5344CB8AC3E}">
        <p14:creationId xmlns:p14="http://schemas.microsoft.com/office/powerpoint/2010/main" val="13997142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Vision">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3403356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4" name="Rectangle: Top Corners Rounded 33">
            <a:extLst>
              <a:ext uri="{FF2B5EF4-FFF2-40B4-BE49-F238E27FC236}">
                <a16:creationId xmlns:a16="http://schemas.microsoft.com/office/drawing/2014/main" id="{E3F9FB56-1BFD-5D9B-70A7-5C322BF78E2B}"/>
              </a:ext>
            </a:extLst>
          </p:cNvPr>
          <p:cNvSpPr/>
          <p:nvPr userDrawn="1"/>
        </p:nvSpPr>
        <p:spPr>
          <a:xfrm>
            <a:off x="3302000" y="1752600"/>
            <a:ext cx="2857500" cy="5105400"/>
          </a:xfrm>
          <a:prstGeom prst="round2SameRect">
            <a:avLst>
              <a:gd name="adj1" fmla="val 50000"/>
              <a:gd name="adj2" fmla="val 0"/>
            </a:avLst>
          </a:prstGeom>
          <a:ln w="9525">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AFA46E9-5BB9-DB77-3DEB-5AF8146EBEED}"/>
              </a:ext>
            </a:extLst>
          </p:cNvPr>
          <p:cNvSpPr/>
          <p:nvPr userDrawn="1"/>
        </p:nvSpPr>
        <p:spPr>
          <a:xfrm>
            <a:off x="6388100" y="0"/>
            <a:ext cx="58039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pic>
        <p:nvPicPr>
          <p:cNvPr id="28" name="Picture 27" descr="A person sitting at a desk with a computer and a person in front of a whiteboard with colorful sticky notes&#10;&#10;Description automatically generated">
            <a:extLst>
              <a:ext uri="{FF2B5EF4-FFF2-40B4-BE49-F238E27FC236}">
                <a16:creationId xmlns:a16="http://schemas.microsoft.com/office/drawing/2014/main" id="{0A71E99E-1FF6-BF7A-2951-9E5CF79B8CE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5373" t="3234" r="40836"/>
          <a:stretch/>
        </p:blipFill>
        <p:spPr>
          <a:xfrm>
            <a:off x="3458520" y="1917700"/>
            <a:ext cx="2587752" cy="4940300"/>
          </a:xfrm>
          <a:custGeom>
            <a:avLst/>
            <a:gdLst>
              <a:gd name="connsiteX0" fmla="*/ 1281170 w 2587752"/>
              <a:gd name="connsiteY0" fmla="*/ 0 h 4940300"/>
              <a:gd name="connsiteX1" fmla="*/ 1306582 w 2587752"/>
              <a:gd name="connsiteY1" fmla="*/ 0 h 4940300"/>
              <a:gd name="connsiteX2" fmla="*/ 2587752 w 2587752"/>
              <a:gd name="connsiteY2" fmla="*/ 1281170 h 4940300"/>
              <a:gd name="connsiteX3" fmla="*/ 2587752 w 2587752"/>
              <a:gd name="connsiteY3" fmla="*/ 4940300 h 4940300"/>
              <a:gd name="connsiteX4" fmla="*/ 0 w 2587752"/>
              <a:gd name="connsiteY4" fmla="*/ 4940300 h 4940300"/>
              <a:gd name="connsiteX5" fmla="*/ 0 w 2587752"/>
              <a:gd name="connsiteY5" fmla="*/ 1281170 h 4940300"/>
              <a:gd name="connsiteX6" fmla="*/ 1281170 w 2587752"/>
              <a:gd name="connsiteY6" fmla="*/ 0 h 494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752" h="4940300">
                <a:moveTo>
                  <a:pt x="1281170" y="0"/>
                </a:moveTo>
                <a:lnTo>
                  <a:pt x="1306582" y="0"/>
                </a:lnTo>
                <a:cubicBezTo>
                  <a:pt x="2014153" y="0"/>
                  <a:pt x="2587752" y="573599"/>
                  <a:pt x="2587752" y="1281170"/>
                </a:cubicBezTo>
                <a:lnTo>
                  <a:pt x="2587752" y="4940300"/>
                </a:lnTo>
                <a:lnTo>
                  <a:pt x="0" y="4940300"/>
                </a:lnTo>
                <a:lnTo>
                  <a:pt x="0" y="1281170"/>
                </a:lnTo>
                <a:cubicBezTo>
                  <a:pt x="0" y="573599"/>
                  <a:pt x="573599" y="0"/>
                  <a:pt x="1281170" y="0"/>
                </a:cubicBezTo>
                <a:close/>
              </a:path>
            </a:pathLst>
          </a:custGeom>
        </p:spPr>
      </p:pic>
      <p:pic>
        <p:nvPicPr>
          <p:cNvPr id="21" name="Picture 20" descr="A person looking at a computer screen&#10;&#10;Description automatically generated">
            <a:extLst>
              <a:ext uri="{FF2B5EF4-FFF2-40B4-BE49-F238E27FC236}">
                <a16:creationId xmlns:a16="http://schemas.microsoft.com/office/drawing/2014/main" id="{F7283357-2383-9388-1655-64712D37BDA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59453" r="6716" b="2488"/>
          <a:stretch/>
        </p:blipFill>
        <p:spPr>
          <a:xfrm>
            <a:off x="355600" y="0"/>
            <a:ext cx="2590800" cy="4978400"/>
          </a:xfrm>
          <a:custGeom>
            <a:avLst/>
            <a:gdLst>
              <a:gd name="connsiteX0" fmla="*/ 0 w 2590800"/>
              <a:gd name="connsiteY0" fmla="*/ 0 h 4978400"/>
              <a:gd name="connsiteX1" fmla="*/ 2590800 w 2590800"/>
              <a:gd name="connsiteY1" fmla="*/ 0 h 4978400"/>
              <a:gd name="connsiteX2" fmla="*/ 2590800 w 2590800"/>
              <a:gd name="connsiteY2" fmla="*/ 3683000 h 4978400"/>
              <a:gd name="connsiteX3" fmla="*/ 1295400 w 2590800"/>
              <a:gd name="connsiteY3" fmla="*/ 4978400 h 4978400"/>
              <a:gd name="connsiteX4" fmla="*/ 0 w 2590800"/>
              <a:gd name="connsiteY4" fmla="*/ 3683000 h 497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4978400">
                <a:moveTo>
                  <a:pt x="0" y="0"/>
                </a:moveTo>
                <a:lnTo>
                  <a:pt x="2590800" y="0"/>
                </a:lnTo>
                <a:lnTo>
                  <a:pt x="2590800" y="3683000"/>
                </a:lnTo>
                <a:cubicBezTo>
                  <a:pt x="2590800" y="4398430"/>
                  <a:pt x="2010830" y="4978400"/>
                  <a:pt x="1295400" y="4978400"/>
                </a:cubicBezTo>
                <a:cubicBezTo>
                  <a:pt x="579970" y="4978400"/>
                  <a:pt x="0" y="4398430"/>
                  <a:pt x="0" y="3683000"/>
                </a:cubicBezTo>
                <a:close/>
              </a:path>
            </a:pathLst>
          </a:custGeom>
        </p:spPr>
      </p:pic>
      <p:sp>
        <p:nvSpPr>
          <p:cNvPr id="29" name="Content Placeholder 18">
            <a:extLst>
              <a:ext uri="{FF2B5EF4-FFF2-40B4-BE49-F238E27FC236}">
                <a16:creationId xmlns:a16="http://schemas.microsoft.com/office/drawing/2014/main" id="{CF9ECC09-BDF7-1CA8-9C80-199A5C978754}"/>
              </a:ext>
            </a:extLst>
          </p:cNvPr>
          <p:cNvSpPr>
            <a:spLocks noGrp="1"/>
          </p:cNvSpPr>
          <p:nvPr>
            <p:ph sz="quarter" idx="14" hasCustomPrompt="1"/>
          </p:nvPr>
        </p:nvSpPr>
        <p:spPr>
          <a:xfrm>
            <a:off x="6698249" y="1295400"/>
            <a:ext cx="4960351" cy="825500"/>
          </a:xfrm>
        </p:spPr>
        <p:txBody>
          <a:bodyPr>
            <a:noAutofit/>
          </a:bodyPr>
          <a:lstStyle>
            <a:lvl1pPr algn="l" rtl="0">
              <a:spcAft>
                <a:spcPts val="600"/>
              </a:spcAft>
              <a:defRPr sz="6000" b="1">
                <a:solidFill>
                  <a:schemeClr val="accent1"/>
                </a:solidFill>
              </a:defRPr>
            </a:lvl1pPr>
          </a:lstStyle>
          <a:p>
            <a:pPr lvl="0"/>
            <a:r>
              <a:rPr lang="en-US" dirty="0"/>
              <a:t>Vision</a:t>
            </a:r>
          </a:p>
        </p:txBody>
      </p:sp>
      <p:sp>
        <p:nvSpPr>
          <p:cNvPr id="30" name="Content Placeholder 18">
            <a:extLst>
              <a:ext uri="{FF2B5EF4-FFF2-40B4-BE49-F238E27FC236}">
                <a16:creationId xmlns:a16="http://schemas.microsoft.com/office/drawing/2014/main" id="{F0279DE6-4CBB-4805-0684-929EE7A6C802}"/>
              </a:ext>
            </a:extLst>
          </p:cNvPr>
          <p:cNvSpPr>
            <a:spLocks noGrp="1"/>
          </p:cNvSpPr>
          <p:nvPr>
            <p:ph sz="quarter" idx="15" hasCustomPrompt="1"/>
          </p:nvPr>
        </p:nvSpPr>
        <p:spPr>
          <a:xfrm>
            <a:off x="6698249" y="2222500"/>
            <a:ext cx="4909551" cy="1066800"/>
          </a:xfrm>
        </p:spPr>
        <p:txBody>
          <a:bodyPr>
            <a:noAutofit/>
          </a:bodyPr>
          <a:lstStyle>
            <a:lvl1pPr algn="l" rtl="0">
              <a:spcAft>
                <a:spcPts val="600"/>
              </a:spcAft>
              <a:defRPr sz="1600" b="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endParaRPr lang="en-US" dirty="0"/>
          </a:p>
        </p:txBody>
      </p:sp>
      <p:sp>
        <p:nvSpPr>
          <p:cNvPr id="31" name="Content Placeholder 18">
            <a:extLst>
              <a:ext uri="{FF2B5EF4-FFF2-40B4-BE49-F238E27FC236}">
                <a16:creationId xmlns:a16="http://schemas.microsoft.com/office/drawing/2014/main" id="{008FC0B9-C657-64B7-0916-22A32DD29DA5}"/>
              </a:ext>
            </a:extLst>
          </p:cNvPr>
          <p:cNvSpPr>
            <a:spLocks noGrp="1"/>
          </p:cNvSpPr>
          <p:nvPr>
            <p:ph sz="quarter" idx="16" hasCustomPrompt="1"/>
          </p:nvPr>
        </p:nvSpPr>
        <p:spPr>
          <a:xfrm>
            <a:off x="6698249" y="4267200"/>
            <a:ext cx="4960351" cy="825500"/>
          </a:xfrm>
        </p:spPr>
        <p:txBody>
          <a:bodyPr>
            <a:noAutofit/>
          </a:bodyPr>
          <a:lstStyle>
            <a:lvl1pPr algn="l" rtl="0">
              <a:spcAft>
                <a:spcPts val="600"/>
              </a:spcAft>
              <a:defRPr sz="6000" b="1">
                <a:solidFill>
                  <a:schemeClr val="accent2"/>
                </a:solidFill>
              </a:defRPr>
            </a:lvl1pPr>
          </a:lstStyle>
          <a:p>
            <a:pPr lvl="0"/>
            <a:r>
              <a:rPr lang="en-US" dirty="0"/>
              <a:t>Mission</a:t>
            </a:r>
          </a:p>
        </p:txBody>
      </p:sp>
      <p:sp>
        <p:nvSpPr>
          <p:cNvPr id="32" name="Content Placeholder 18">
            <a:extLst>
              <a:ext uri="{FF2B5EF4-FFF2-40B4-BE49-F238E27FC236}">
                <a16:creationId xmlns:a16="http://schemas.microsoft.com/office/drawing/2014/main" id="{924D63A3-89A6-0D6C-3DE4-D2DE3F2D97C5}"/>
              </a:ext>
            </a:extLst>
          </p:cNvPr>
          <p:cNvSpPr>
            <a:spLocks noGrp="1"/>
          </p:cNvSpPr>
          <p:nvPr>
            <p:ph sz="quarter" idx="17" hasCustomPrompt="1"/>
          </p:nvPr>
        </p:nvSpPr>
        <p:spPr>
          <a:xfrm>
            <a:off x="6698249" y="5194300"/>
            <a:ext cx="4909551" cy="1066800"/>
          </a:xfrm>
        </p:spPr>
        <p:txBody>
          <a:bodyPr>
            <a:noAutofit/>
          </a:bodyPr>
          <a:lstStyle>
            <a:lvl1pPr algn="l" rtl="0">
              <a:spcAft>
                <a:spcPts val="600"/>
              </a:spcAft>
              <a:defRPr sz="1600" b="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endParaRPr lang="en-US" dirty="0"/>
          </a:p>
        </p:txBody>
      </p:sp>
      <p:sp>
        <p:nvSpPr>
          <p:cNvPr id="35" name="Rectangle: Top Corners Rounded 34">
            <a:extLst>
              <a:ext uri="{FF2B5EF4-FFF2-40B4-BE49-F238E27FC236}">
                <a16:creationId xmlns:a16="http://schemas.microsoft.com/office/drawing/2014/main" id="{CAE4A0E7-F7D6-A9A0-E6D9-91B1D15CB44D}"/>
              </a:ext>
            </a:extLst>
          </p:cNvPr>
          <p:cNvSpPr/>
          <p:nvPr userDrawn="1"/>
        </p:nvSpPr>
        <p:spPr>
          <a:xfrm flipV="1">
            <a:off x="177800" y="0"/>
            <a:ext cx="2908300" cy="5130800"/>
          </a:xfrm>
          <a:prstGeom prst="round2SameRect">
            <a:avLst>
              <a:gd name="adj1" fmla="val 50000"/>
              <a:gd name="adj2" fmla="val 0"/>
            </a:avLst>
          </a:prstGeom>
          <a:ln w="9525">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A7750486-8912-AE6E-9412-1E680DFA434E}"/>
              </a:ext>
            </a:extLst>
          </p:cNvPr>
          <p:cNvCxnSpPr>
            <a:cxnSpLocks/>
          </p:cNvCxnSpPr>
          <p:nvPr userDrawn="1"/>
        </p:nvCxnSpPr>
        <p:spPr>
          <a:xfrm>
            <a:off x="3238500" y="1032760"/>
            <a:ext cx="8585200" cy="0"/>
          </a:xfrm>
          <a:prstGeom prst="line">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149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34918109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Picture 2" descr="A person walking on a hill&#10;&#10;Description automatically generated">
            <a:extLst>
              <a:ext uri="{FF2B5EF4-FFF2-40B4-BE49-F238E27FC236}">
                <a16:creationId xmlns:a16="http://schemas.microsoft.com/office/drawing/2014/main" id="{85D72B9E-B9F1-5465-CDC9-696EA678AA1E}"/>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82000"/>
                    </a14:imgEffect>
                  </a14:imgLayer>
                </a14:imgProps>
              </a:ext>
              <a:ext uri="{28A0092B-C50C-407E-A947-70E740481C1C}">
                <a14:useLocalDpi xmlns:a14="http://schemas.microsoft.com/office/drawing/2010/main" val="0"/>
              </a:ext>
            </a:extLst>
          </a:blip>
          <a:srcRect l="21869" r="25227"/>
          <a:stretch/>
        </p:blipFill>
        <p:spPr>
          <a:xfrm>
            <a:off x="4203700" y="0"/>
            <a:ext cx="7988300" cy="6858000"/>
          </a:xfrm>
          <a:prstGeom prst="rect">
            <a:avLst/>
          </a:prstGeom>
        </p:spPr>
      </p:pic>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5" name="Content Placeholder 18">
            <a:extLst>
              <a:ext uri="{FF2B5EF4-FFF2-40B4-BE49-F238E27FC236}">
                <a16:creationId xmlns:a16="http://schemas.microsoft.com/office/drawing/2014/main" id="{8EB1E31E-2556-1E28-BAFC-22909017E0B5}"/>
              </a:ext>
            </a:extLst>
          </p:cNvPr>
          <p:cNvSpPr>
            <a:spLocks noGrp="1"/>
          </p:cNvSpPr>
          <p:nvPr>
            <p:ph sz="quarter" idx="13" hasCustomPrompt="1"/>
          </p:nvPr>
        </p:nvSpPr>
        <p:spPr>
          <a:xfrm>
            <a:off x="6939549" y="4261902"/>
            <a:ext cx="3817352" cy="1795998"/>
          </a:xfrm>
        </p:spPr>
        <p:txBody>
          <a:bodyPr>
            <a:noAutofit/>
          </a:bodyPr>
          <a:lstStyle>
            <a:lvl1pPr algn="l" rtl="0">
              <a:spcAft>
                <a:spcPts val="600"/>
              </a:spcAft>
              <a:defRPr sz="20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endParaRPr lang="en-US" dirty="0"/>
          </a:p>
        </p:txBody>
      </p:sp>
      <p:sp>
        <p:nvSpPr>
          <p:cNvPr id="7" name="Oval 6">
            <a:extLst>
              <a:ext uri="{FF2B5EF4-FFF2-40B4-BE49-F238E27FC236}">
                <a16:creationId xmlns:a16="http://schemas.microsoft.com/office/drawing/2014/main" id="{1BB730A0-09C1-9B51-6771-8400C5AC8273}"/>
              </a:ext>
            </a:extLst>
          </p:cNvPr>
          <p:cNvSpPr/>
          <p:nvPr userDrawn="1"/>
        </p:nvSpPr>
        <p:spPr>
          <a:xfrm>
            <a:off x="2415248" y="1536081"/>
            <a:ext cx="3785452" cy="3785839"/>
          </a:xfrm>
          <a:prstGeom prst="ellipse">
            <a:avLst/>
          </a:prstGeom>
          <a:gradFill>
            <a:gsLst>
              <a:gs pos="0">
                <a:schemeClr val="accent3"/>
              </a:gs>
              <a:gs pos="100000">
                <a:schemeClr val="accent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9" name="Content Placeholder 18">
            <a:extLst>
              <a:ext uri="{FF2B5EF4-FFF2-40B4-BE49-F238E27FC236}">
                <a16:creationId xmlns:a16="http://schemas.microsoft.com/office/drawing/2014/main" id="{F101F0A9-9CDB-7FAC-8C27-549123DD22C2}"/>
              </a:ext>
            </a:extLst>
          </p:cNvPr>
          <p:cNvSpPr>
            <a:spLocks noGrp="1"/>
          </p:cNvSpPr>
          <p:nvPr userDrawn="1">
            <p:ph sz="quarter" idx="14" hasCustomPrompt="1"/>
          </p:nvPr>
        </p:nvSpPr>
        <p:spPr>
          <a:xfrm>
            <a:off x="6939549" y="3251200"/>
            <a:ext cx="1023351" cy="825500"/>
          </a:xfrm>
        </p:spPr>
        <p:txBody>
          <a:bodyPr>
            <a:noAutofit/>
          </a:bodyPr>
          <a:lstStyle>
            <a:lvl1pPr algn="l" rtl="0">
              <a:spcAft>
                <a:spcPts val="600"/>
              </a:spcAft>
              <a:defRPr sz="6000" b="1">
                <a:solidFill>
                  <a:schemeClr val="bg1"/>
                </a:solidFill>
              </a:defRPr>
            </a:lvl1pPr>
          </a:lstStyle>
          <a:p>
            <a:pPr lvl="0"/>
            <a:r>
              <a:rPr lang="en-US" dirty="0"/>
              <a:t>01</a:t>
            </a:r>
          </a:p>
        </p:txBody>
      </p:sp>
      <p:sp>
        <p:nvSpPr>
          <p:cNvPr id="2" name="Content Placeholder 18">
            <a:extLst>
              <a:ext uri="{FF2B5EF4-FFF2-40B4-BE49-F238E27FC236}">
                <a16:creationId xmlns:a16="http://schemas.microsoft.com/office/drawing/2014/main" id="{99CBE143-FD88-15AC-7D2F-2404FC64B39A}"/>
              </a:ext>
            </a:extLst>
          </p:cNvPr>
          <p:cNvSpPr>
            <a:spLocks noGrp="1"/>
          </p:cNvSpPr>
          <p:nvPr>
            <p:ph sz="quarter" idx="15" hasCustomPrompt="1"/>
          </p:nvPr>
        </p:nvSpPr>
        <p:spPr>
          <a:xfrm>
            <a:off x="3514492" y="3224838"/>
            <a:ext cx="1615068" cy="466215"/>
          </a:xfrm>
        </p:spPr>
        <p:txBody>
          <a:bodyPr>
            <a:noAutofit/>
          </a:bodyPr>
          <a:lstStyle>
            <a:lvl1pPr algn="l" rtl="0">
              <a:spcAft>
                <a:spcPts val="600"/>
              </a:spcAft>
              <a:defRPr sz="3200" b="1">
                <a:solidFill>
                  <a:schemeClr val="bg1"/>
                </a:solidFill>
              </a:defRPr>
            </a:lvl1pPr>
          </a:lstStyle>
          <a:p>
            <a:pPr lvl="0"/>
            <a:r>
              <a:rPr lang="en-US" dirty="0"/>
              <a:t>Mission</a:t>
            </a:r>
          </a:p>
        </p:txBody>
      </p:sp>
    </p:spTree>
    <p:extLst>
      <p:ext uri="{BB962C8B-B14F-4D97-AF65-F5344CB8AC3E}">
        <p14:creationId xmlns:p14="http://schemas.microsoft.com/office/powerpoint/2010/main" val="1185530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itle Slide 1">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EE5567C-043E-DAD8-55AE-92494BFC184A}"/>
              </a:ext>
            </a:extLst>
          </p:cNvPr>
          <p:cNvPicPr>
            <a:picLocks noChangeAspect="1"/>
          </p:cNvPicPr>
          <p:nvPr userDrawn="1"/>
        </p:nvPicPr>
        <p:blipFill>
          <a:blip r:embed="rId3">
            <a:extLst>
              <a:ext uri="{28A0092B-C50C-407E-A947-70E740481C1C}">
                <a14:useLocalDpi xmlns:a14="http://schemas.microsoft.com/office/drawing/2010/main" val="0"/>
              </a:ext>
            </a:extLst>
          </a:blip>
          <a:srcRect t="7770" b="7770"/>
          <a:stretch/>
        </p:blipFill>
        <p:spPr>
          <a:xfrm flipH="1">
            <a:off x="0" y="0"/>
            <a:ext cx="12191999" cy="6858000"/>
          </a:xfrm>
          <a:prstGeom prst="rect">
            <a:avLst/>
          </a:prstGeom>
        </p:spPr>
      </p:pic>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397792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Freeform 12">
            <a:extLst>
              <a:ext uri="{FF2B5EF4-FFF2-40B4-BE49-F238E27FC236}">
                <a16:creationId xmlns:a16="http://schemas.microsoft.com/office/drawing/2014/main" id="{6CC3BE41-560B-9704-4CDE-4B66E23E9DC0}"/>
              </a:ext>
            </a:extLst>
          </p:cNvPr>
          <p:cNvSpPr/>
          <p:nvPr userDrawn="1"/>
        </p:nvSpPr>
        <p:spPr>
          <a:xfrm rot="19754318">
            <a:off x="-1199911" y="-852047"/>
            <a:ext cx="13984263" cy="7541339"/>
          </a:xfrm>
          <a:custGeom>
            <a:avLst/>
            <a:gdLst>
              <a:gd name="connsiteX0" fmla="*/ 6363480 w 13984263"/>
              <a:gd name="connsiteY0" fmla="*/ 0 h 7541339"/>
              <a:gd name="connsiteX1" fmla="*/ 13984263 w 13984263"/>
              <a:gd name="connsiteY1" fmla="*/ 4535937 h 7541339"/>
              <a:gd name="connsiteX2" fmla="*/ 12195430 w 13984263"/>
              <a:gd name="connsiteY2" fmla="*/ 7541339 h 7541339"/>
              <a:gd name="connsiteX3" fmla="*/ 12130649 w 13984263"/>
              <a:gd name="connsiteY3" fmla="*/ 7484255 h 7541339"/>
              <a:gd name="connsiteX4" fmla="*/ 8886626 w 13984263"/>
              <a:gd name="connsiteY4" fmla="*/ 6560888 h 7541339"/>
              <a:gd name="connsiteX5" fmla="*/ 5642603 w 13984263"/>
              <a:gd name="connsiteY5" fmla="*/ 7484255 h 7541339"/>
              <a:gd name="connsiteX6" fmla="*/ 5595378 w 13984263"/>
              <a:gd name="connsiteY6" fmla="*/ 7523690 h 7541339"/>
              <a:gd name="connsiteX7" fmla="*/ 0 w 13984263"/>
              <a:gd name="connsiteY7" fmla="*/ 4193287 h 7541339"/>
              <a:gd name="connsiteX8" fmla="*/ 2173189 w 13984263"/>
              <a:gd name="connsiteY8" fmla="*/ 542133 h 7541339"/>
              <a:gd name="connsiteX9" fmla="*/ 2339611 w 13984263"/>
              <a:gd name="connsiteY9" fmla="*/ 574741 h 7541339"/>
              <a:gd name="connsiteX10" fmla="*/ 3502967 w 13984263"/>
              <a:gd name="connsiteY10" fmla="*/ 668898 h 7541339"/>
              <a:gd name="connsiteX11" fmla="*/ 6269281 w 13984263"/>
              <a:gd name="connsiteY11" fmla="*/ 55485 h 7541339"/>
              <a:gd name="connsiteX12" fmla="*/ 6363480 w 13984263"/>
              <a:gd name="connsiteY12" fmla="*/ 0 h 754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4263" h="7541339">
                <a:moveTo>
                  <a:pt x="6363480" y="0"/>
                </a:moveTo>
                <a:lnTo>
                  <a:pt x="13984263" y="4535937"/>
                </a:lnTo>
                <a:lnTo>
                  <a:pt x="12195430" y="7541339"/>
                </a:lnTo>
                <a:lnTo>
                  <a:pt x="12130649" y="7484255"/>
                </a:lnTo>
                <a:cubicBezTo>
                  <a:pt x="11427605" y="6927161"/>
                  <a:pt x="10237017" y="6560888"/>
                  <a:pt x="8886626" y="6560888"/>
                </a:cubicBezTo>
                <a:cubicBezTo>
                  <a:pt x="7536236" y="6560888"/>
                  <a:pt x="6345647" y="6927161"/>
                  <a:pt x="5642603" y="7484255"/>
                </a:cubicBezTo>
                <a:lnTo>
                  <a:pt x="5595378" y="7523690"/>
                </a:lnTo>
                <a:lnTo>
                  <a:pt x="0" y="4193287"/>
                </a:lnTo>
                <a:lnTo>
                  <a:pt x="2173189" y="542133"/>
                </a:lnTo>
                <a:lnTo>
                  <a:pt x="2339611" y="574741"/>
                </a:lnTo>
                <a:cubicBezTo>
                  <a:pt x="2707115" y="635933"/>
                  <a:pt x="3097850" y="668898"/>
                  <a:pt x="3502967" y="668898"/>
                </a:cubicBezTo>
                <a:cubicBezTo>
                  <a:pt x="4583279" y="668898"/>
                  <a:pt x="5561319" y="434483"/>
                  <a:pt x="6269281" y="55485"/>
                </a:cubicBezTo>
                <a:lnTo>
                  <a:pt x="6363480" y="0"/>
                </a:lnTo>
                <a:close/>
              </a:path>
            </a:pathLst>
          </a:custGeom>
          <a:gradFill>
            <a:gsLst>
              <a:gs pos="96000">
                <a:srgbClr val="FF5AA1"/>
              </a:gs>
              <a:gs pos="45000">
                <a:schemeClr val="bg2"/>
              </a:gs>
              <a:gs pos="0">
                <a:srgbClr val="BE216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Subtitle 2">
            <a:extLst>
              <a:ext uri="{FF2B5EF4-FFF2-40B4-BE49-F238E27FC236}">
                <a16:creationId xmlns:a16="http://schemas.microsoft.com/office/drawing/2014/main" id="{F3D43A25-1B71-6C6E-21B0-A9277650C2AD}"/>
              </a:ext>
            </a:extLst>
          </p:cNvPr>
          <p:cNvSpPr>
            <a:spLocks noGrp="1"/>
          </p:cNvSpPr>
          <p:nvPr>
            <p:ph type="subTitle" idx="1"/>
          </p:nvPr>
        </p:nvSpPr>
        <p:spPr>
          <a:xfrm>
            <a:off x="398513" y="3699092"/>
            <a:ext cx="6649985" cy="307777"/>
          </a:xfrm>
        </p:spPr>
        <p:txBody>
          <a:bodyPr wrap="square" lIns="0" tIns="0" rIns="0" bIns="0" anchor="t" anchorCtr="0">
            <a:spAutoFit/>
          </a:bodyPr>
          <a:lstStyle>
            <a:lvl1pPr marL="0" indent="0" algn="l">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1" name="Text Placeholder 30">
            <a:extLst>
              <a:ext uri="{FF2B5EF4-FFF2-40B4-BE49-F238E27FC236}">
                <a16:creationId xmlns:a16="http://schemas.microsoft.com/office/drawing/2014/main" id="{7A50C44D-5D37-A626-8662-06339EB4F6AB}"/>
              </a:ext>
            </a:extLst>
          </p:cNvPr>
          <p:cNvSpPr>
            <a:spLocks noGrp="1"/>
          </p:cNvSpPr>
          <p:nvPr>
            <p:ph type="body" sz="quarter" idx="10" hasCustomPrompt="1"/>
          </p:nvPr>
        </p:nvSpPr>
        <p:spPr>
          <a:xfrm>
            <a:off x="406400" y="6311900"/>
            <a:ext cx="2895600" cy="266700"/>
          </a:xfrm>
        </p:spPr>
        <p:txBody>
          <a:bodyPr/>
          <a:lstStyle>
            <a:lvl1pPr>
              <a:defRPr>
                <a:solidFill>
                  <a:schemeClr val="bg1"/>
                </a:solidFill>
              </a:defRPr>
            </a:lvl1pPr>
          </a:lstStyle>
          <a:p>
            <a:pPr lvl="0"/>
            <a:r>
              <a:rPr lang="en-US" dirty="0"/>
              <a:t>Presentation Date</a:t>
            </a:r>
          </a:p>
        </p:txBody>
      </p:sp>
      <p:pic>
        <p:nvPicPr>
          <p:cNvPr id="6" name="Google Shape;340;p43">
            <a:extLst>
              <a:ext uri="{FF2B5EF4-FFF2-40B4-BE49-F238E27FC236}">
                <a16:creationId xmlns:a16="http://schemas.microsoft.com/office/drawing/2014/main" id="{406003DC-D6CE-46AD-20FF-0C91A464E733}"/>
              </a:ext>
            </a:extLst>
          </p:cNvPr>
          <p:cNvPicPr preferRelativeResize="0"/>
          <p:nvPr userDrawn="1"/>
        </p:nvPicPr>
        <p:blipFill>
          <a:blip r:embed="rId6">
            <a:alphaModFix/>
          </a:blip>
          <a:stretch>
            <a:fillRect/>
          </a:stretch>
        </p:blipFill>
        <p:spPr>
          <a:xfrm>
            <a:off x="10355313" y="353115"/>
            <a:ext cx="1489530" cy="630193"/>
          </a:xfrm>
          <a:prstGeom prst="rect">
            <a:avLst/>
          </a:prstGeom>
          <a:noFill/>
          <a:ln>
            <a:noFill/>
          </a:ln>
        </p:spPr>
      </p:pic>
      <p:pic>
        <p:nvPicPr>
          <p:cNvPr id="2" name="Picture 1" descr="A colorful light in a circle&#10;&#10;Description automatically generated with medium confidence">
            <a:extLst>
              <a:ext uri="{FF2B5EF4-FFF2-40B4-BE49-F238E27FC236}">
                <a16:creationId xmlns:a16="http://schemas.microsoft.com/office/drawing/2014/main" id="{1C3E4337-47B3-ED0D-2BEE-6B238CD8BAD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9800000" flipH="1">
            <a:off x="5401170" y="3285449"/>
            <a:ext cx="8780233" cy="5263829"/>
          </a:xfrm>
          <a:prstGeom prst="rect">
            <a:avLst/>
          </a:prstGeom>
        </p:spPr>
      </p:pic>
      <p:pic>
        <p:nvPicPr>
          <p:cNvPr id="4" name="Picture 3" descr="A colorful light in a circle&#10;&#10;Description automatically generated with medium confidence">
            <a:extLst>
              <a:ext uri="{FF2B5EF4-FFF2-40B4-BE49-F238E27FC236}">
                <a16:creationId xmlns:a16="http://schemas.microsoft.com/office/drawing/2014/main" id="{156C9003-DFAD-F7CB-28F5-63349216175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9800000" flipH="1">
            <a:off x="-3659390" y="-1946387"/>
            <a:ext cx="8054489" cy="4859650"/>
          </a:xfrm>
          <a:prstGeom prst="rect">
            <a:avLst/>
          </a:prstGeom>
        </p:spPr>
      </p:pic>
      <p:sp>
        <p:nvSpPr>
          <p:cNvPr id="14" name="Title 1">
            <a:extLst>
              <a:ext uri="{FF2B5EF4-FFF2-40B4-BE49-F238E27FC236}">
                <a16:creationId xmlns:a16="http://schemas.microsoft.com/office/drawing/2014/main" id="{86A83468-22D3-B385-E7DB-58371363816F}"/>
              </a:ext>
            </a:extLst>
          </p:cNvPr>
          <p:cNvSpPr>
            <a:spLocks noGrp="1"/>
          </p:cNvSpPr>
          <p:nvPr>
            <p:ph type="ctrTitle"/>
          </p:nvPr>
        </p:nvSpPr>
        <p:spPr>
          <a:xfrm>
            <a:off x="398513" y="2986784"/>
            <a:ext cx="8110487" cy="553998"/>
          </a:xfrm>
        </p:spPr>
        <p:txBody>
          <a:bodyPr vert="horz" wrap="square" lIns="0" tIns="0" rIns="0" bIns="0" anchor="b" anchorCtr="0">
            <a:spAutoFit/>
          </a:bodyPr>
          <a:lstStyle>
            <a:lvl1pPr algn="l">
              <a:defRPr sz="4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274042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C Layout">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398023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05C6CCA6-F58F-6A6E-B57D-947450CA47AF}"/>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937B03A-925A-9477-4B1D-09DA9597A8F3}"/>
              </a:ext>
            </a:extLst>
          </p:cNvPr>
          <p:cNvSpPr/>
          <p:nvPr userDrawn="1"/>
        </p:nvSpPr>
        <p:spPr>
          <a:xfrm>
            <a:off x="-4521221" y="-120805"/>
            <a:ext cx="7104423" cy="7099610"/>
          </a:xfrm>
          <a:prstGeom prst="ellipse">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99582"/>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20" name="Title 1">
            <a:extLst>
              <a:ext uri="{FF2B5EF4-FFF2-40B4-BE49-F238E27FC236}">
                <a16:creationId xmlns:a16="http://schemas.microsoft.com/office/drawing/2014/main" id="{ED9032B6-C698-CA37-8037-7E4634494C34}"/>
              </a:ext>
            </a:extLst>
          </p:cNvPr>
          <p:cNvSpPr>
            <a:spLocks noGrp="1"/>
          </p:cNvSpPr>
          <p:nvPr>
            <p:ph type="title" hasCustomPrompt="1"/>
          </p:nvPr>
        </p:nvSpPr>
        <p:spPr>
          <a:xfrm>
            <a:off x="7014117" y="365125"/>
            <a:ext cx="4493942" cy="886397"/>
          </a:xfrm>
        </p:spPr>
        <p:txBody>
          <a:bodyPr vert="horz"/>
          <a:lstStyle>
            <a:lvl1pPr rtl="0">
              <a:defRPr sz="3200" b="1">
                <a:solidFill>
                  <a:schemeClr val="accent1"/>
                </a:solidFill>
              </a:defRPr>
            </a:lvl1pPr>
          </a:lstStyle>
          <a:p>
            <a:r>
              <a:rPr lang="en-US" dirty="0"/>
              <a:t>Click to edit Master </a:t>
            </a:r>
            <a:br>
              <a:rPr lang="en-US" dirty="0"/>
            </a:br>
            <a:r>
              <a:rPr lang="en-US" dirty="0"/>
              <a:t>title style</a:t>
            </a:r>
            <a:endParaRPr lang="en-GB" dirty="0"/>
          </a:p>
        </p:txBody>
      </p:sp>
      <p:sp>
        <p:nvSpPr>
          <p:cNvPr id="22" name="Content Placeholder 18">
            <a:extLst>
              <a:ext uri="{FF2B5EF4-FFF2-40B4-BE49-F238E27FC236}">
                <a16:creationId xmlns:a16="http://schemas.microsoft.com/office/drawing/2014/main" id="{08E5995D-5F06-C1BC-098D-B7BE4B988A9B}"/>
              </a:ext>
            </a:extLst>
          </p:cNvPr>
          <p:cNvSpPr>
            <a:spLocks noGrp="1"/>
          </p:cNvSpPr>
          <p:nvPr>
            <p:ph sz="quarter" idx="14" hasCustomPrompt="1"/>
          </p:nvPr>
        </p:nvSpPr>
        <p:spPr>
          <a:xfrm>
            <a:off x="7014117" y="1610389"/>
            <a:ext cx="4527395" cy="3942918"/>
          </a:xfrm>
        </p:spPr>
        <p:txBody>
          <a:bodyPr>
            <a:noAutofit/>
          </a:bodyPr>
          <a:lstStyle>
            <a:lvl1pPr algn="l" rtl="0">
              <a:spcAft>
                <a:spcPts val="600"/>
              </a:spcAft>
              <a:defRPr sz="20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24" name="Oval 23">
            <a:extLst>
              <a:ext uri="{FF2B5EF4-FFF2-40B4-BE49-F238E27FC236}">
                <a16:creationId xmlns:a16="http://schemas.microsoft.com/office/drawing/2014/main" id="{801267AC-D7EF-3591-2943-D7FB57F462E2}"/>
              </a:ext>
            </a:extLst>
          </p:cNvPr>
          <p:cNvSpPr/>
          <p:nvPr userDrawn="1"/>
        </p:nvSpPr>
        <p:spPr>
          <a:xfrm>
            <a:off x="-4642108" y="-241610"/>
            <a:ext cx="7346197" cy="7341220"/>
          </a:xfrm>
          <a:prstGeom prst="ellipse">
            <a:avLst/>
          </a:prstGeom>
          <a:noFill/>
          <a:ln w="19050">
            <a:gradFill>
              <a:gsLst>
                <a:gs pos="0">
                  <a:schemeClr val="accent1"/>
                </a:gs>
                <a:gs pos="74000">
                  <a:schemeClr val="accent2"/>
                </a:gs>
                <a:gs pos="83000">
                  <a:schemeClr val="accent3"/>
                </a:gs>
                <a:gs pos="100000">
                  <a:schemeClr val="accent3"/>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12" name="Picture Placeholder 11">
            <a:extLst>
              <a:ext uri="{FF2B5EF4-FFF2-40B4-BE49-F238E27FC236}">
                <a16:creationId xmlns:a16="http://schemas.microsoft.com/office/drawing/2014/main" id="{A97C008E-ED0F-6D0C-703D-EEDF52EDF19C}"/>
              </a:ext>
            </a:extLst>
          </p:cNvPr>
          <p:cNvSpPr>
            <a:spLocks noGrp="1"/>
          </p:cNvSpPr>
          <p:nvPr>
            <p:ph type="pic" sz="quarter" idx="13"/>
          </p:nvPr>
        </p:nvSpPr>
        <p:spPr>
          <a:xfrm>
            <a:off x="579863" y="1460810"/>
            <a:ext cx="5765181" cy="3222701"/>
          </a:xfrm>
        </p:spPr>
        <p:txBody>
          <a:bodyPr anchor="ctr"/>
          <a:lstStyle>
            <a:lvl1pPr algn="ctr">
              <a:defRPr/>
            </a:lvl1pPr>
          </a:lstStyle>
          <a:p>
            <a:r>
              <a:rPr lang="en-US" dirty="0"/>
              <a:t>Click icon to add picture</a:t>
            </a:r>
          </a:p>
        </p:txBody>
      </p:sp>
      <p:pic>
        <p:nvPicPr>
          <p:cNvPr id="2" name="Picture 1">
            <a:extLst>
              <a:ext uri="{FF2B5EF4-FFF2-40B4-BE49-F238E27FC236}">
                <a16:creationId xmlns:a16="http://schemas.microsoft.com/office/drawing/2014/main" id="{A244923E-4BF0-DCE0-973C-0792758D5FA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2848" y="1206153"/>
            <a:ext cx="6283931" cy="5013679"/>
          </a:xfrm>
          <a:prstGeom prst="rect">
            <a:avLst/>
          </a:prstGeom>
        </p:spPr>
      </p:pic>
      <p:cxnSp>
        <p:nvCxnSpPr>
          <p:cNvPr id="5" name="Straight Connector 4">
            <a:extLst>
              <a:ext uri="{FF2B5EF4-FFF2-40B4-BE49-F238E27FC236}">
                <a16:creationId xmlns:a16="http://schemas.microsoft.com/office/drawing/2014/main" id="{0325E7F1-FB71-E96F-4AA6-66D07642A1E9}"/>
              </a:ext>
            </a:extLst>
          </p:cNvPr>
          <p:cNvCxnSpPr>
            <a:cxnSpLocks/>
          </p:cNvCxnSpPr>
          <p:nvPr userDrawn="1"/>
        </p:nvCxnSpPr>
        <p:spPr>
          <a:xfrm flipH="1">
            <a:off x="7047571" y="1400750"/>
            <a:ext cx="4776129" cy="0"/>
          </a:xfrm>
          <a:prstGeom prst="line">
            <a:avLst/>
          </a:prstGeom>
          <a:ln w="6350">
            <a:gradFill flip="none" rotWithShape="1">
              <a:gsLst>
                <a:gs pos="0">
                  <a:schemeClr val="bg1"/>
                </a:gs>
                <a:gs pos="45387">
                  <a:srgbClr val="EE3380"/>
                </a:gs>
                <a:gs pos="43000">
                  <a:schemeClr val="accent2"/>
                </a:gs>
                <a:gs pos="74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9185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PC Layout">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1959477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05C6CCA6-F58F-6A6E-B57D-947450CA47AF}"/>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erson walking on a hill&#10;&#10;Description automatically generated">
            <a:extLst>
              <a:ext uri="{FF2B5EF4-FFF2-40B4-BE49-F238E27FC236}">
                <a16:creationId xmlns:a16="http://schemas.microsoft.com/office/drawing/2014/main" id="{3D130A8E-89F3-204B-6427-96F71A51922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9364" r="39693"/>
          <a:stretch/>
        </p:blipFill>
        <p:spPr>
          <a:xfrm>
            <a:off x="8699500" y="0"/>
            <a:ext cx="3492500" cy="6858000"/>
          </a:xfrm>
          <a:prstGeom prst="rect">
            <a:avLst/>
          </a:prstGeom>
        </p:spPr>
      </p:pic>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76722"/>
            <a:ext cx="125034" cy="121774"/>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19" name="Oval 18">
            <a:extLst>
              <a:ext uri="{FF2B5EF4-FFF2-40B4-BE49-F238E27FC236}">
                <a16:creationId xmlns:a16="http://schemas.microsoft.com/office/drawing/2014/main" id="{9937B03A-925A-9477-4B1D-09DA9597A8F3}"/>
              </a:ext>
            </a:extLst>
          </p:cNvPr>
          <p:cNvSpPr/>
          <p:nvPr userDrawn="1"/>
        </p:nvSpPr>
        <p:spPr>
          <a:xfrm>
            <a:off x="4839669" y="381000"/>
            <a:ext cx="6100133" cy="6096000"/>
          </a:xfrm>
          <a:prstGeom prst="ellipse">
            <a:avLst/>
          </a:prstGeom>
          <a:gradFill>
            <a:gsLst>
              <a:gs pos="0">
                <a:srgbClr val="29275A"/>
              </a:gs>
              <a:gs pos="100000">
                <a:srgbClr val="A2387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12" name="Picture Placeholder 11">
            <a:extLst>
              <a:ext uri="{FF2B5EF4-FFF2-40B4-BE49-F238E27FC236}">
                <a16:creationId xmlns:a16="http://schemas.microsoft.com/office/drawing/2014/main" id="{A97C008E-ED0F-6D0C-703D-EEDF52EDF19C}"/>
              </a:ext>
            </a:extLst>
          </p:cNvPr>
          <p:cNvSpPr>
            <a:spLocks noGrp="1"/>
          </p:cNvSpPr>
          <p:nvPr>
            <p:ph type="pic" sz="quarter" idx="13"/>
          </p:nvPr>
        </p:nvSpPr>
        <p:spPr>
          <a:xfrm>
            <a:off x="1443463" y="1371601"/>
            <a:ext cx="5765181" cy="3187700"/>
          </a:xfrm>
        </p:spPr>
        <p:txBody>
          <a:bodyPr anchor="ctr"/>
          <a:lstStyle>
            <a:lvl1pPr algn="ctr">
              <a:defRPr/>
            </a:lvl1pPr>
          </a:lstStyle>
          <a:p>
            <a:r>
              <a:rPr lang="en-US" dirty="0"/>
              <a:t>Click icon to add picture</a:t>
            </a:r>
          </a:p>
        </p:txBody>
      </p:sp>
      <p:pic>
        <p:nvPicPr>
          <p:cNvPr id="2" name="Picture 1">
            <a:extLst>
              <a:ext uri="{FF2B5EF4-FFF2-40B4-BE49-F238E27FC236}">
                <a16:creationId xmlns:a16="http://schemas.microsoft.com/office/drawing/2014/main" id="{A244923E-4BF0-DCE0-973C-0792758D5F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73748" y="1074561"/>
            <a:ext cx="6283931" cy="5013679"/>
          </a:xfrm>
          <a:prstGeom prst="rect">
            <a:avLst/>
          </a:prstGeom>
        </p:spPr>
      </p:pic>
    </p:spTree>
    <p:extLst>
      <p:ext uri="{BB962C8B-B14F-4D97-AF65-F5344CB8AC3E}">
        <p14:creationId xmlns:p14="http://schemas.microsoft.com/office/powerpoint/2010/main" val="31056086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PC Layout">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3874368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05C6CCA6-F58F-6A6E-B57D-947450CA47AF}"/>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11685966" y="6476722"/>
            <a:ext cx="125034" cy="121774"/>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10" name="Rectangle 9">
            <a:extLst>
              <a:ext uri="{FF2B5EF4-FFF2-40B4-BE49-F238E27FC236}">
                <a16:creationId xmlns:a16="http://schemas.microsoft.com/office/drawing/2014/main" id="{8A968D59-CD30-82D5-2057-52BB711B045E}"/>
              </a:ext>
            </a:extLst>
          </p:cNvPr>
          <p:cNvSpPr/>
          <p:nvPr userDrawn="1"/>
        </p:nvSpPr>
        <p:spPr>
          <a:xfrm>
            <a:off x="0" y="0"/>
            <a:ext cx="12192000" cy="6858000"/>
          </a:xfrm>
          <a:prstGeom prst="rect">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3" name="Oval 12">
            <a:extLst>
              <a:ext uri="{FF2B5EF4-FFF2-40B4-BE49-F238E27FC236}">
                <a16:creationId xmlns:a16="http://schemas.microsoft.com/office/drawing/2014/main" id="{89DD7422-8825-DB3D-E6CC-A1D690C39DE2}"/>
              </a:ext>
            </a:extLst>
          </p:cNvPr>
          <p:cNvSpPr/>
          <p:nvPr userDrawn="1"/>
        </p:nvSpPr>
        <p:spPr>
          <a:xfrm flipH="1">
            <a:off x="1341031" y="-631532"/>
            <a:ext cx="7942668" cy="7937286"/>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12" name="Picture Placeholder 11">
            <a:extLst>
              <a:ext uri="{FF2B5EF4-FFF2-40B4-BE49-F238E27FC236}">
                <a16:creationId xmlns:a16="http://schemas.microsoft.com/office/drawing/2014/main" id="{A97C008E-ED0F-6D0C-703D-EEDF52EDF19C}"/>
              </a:ext>
            </a:extLst>
          </p:cNvPr>
          <p:cNvSpPr>
            <a:spLocks noGrp="1"/>
          </p:cNvSpPr>
          <p:nvPr>
            <p:ph type="pic" sz="quarter" idx="13"/>
          </p:nvPr>
        </p:nvSpPr>
        <p:spPr>
          <a:xfrm>
            <a:off x="5649449" y="1371601"/>
            <a:ext cx="5765181" cy="3187700"/>
          </a:xfrm>
        </p:spPr>
        <p:txBody>
          <a:bodyPr anchor="ctr"/>
          <a:lstStyle>
            <a:lvl1pPr algn="ctr">
              <a:defRPr/>
            </a:lvl1pPr>
          </a:lstStyle>
          <a:p>
            <a:r>
              <a:rPr lang="en-US" dirty="0"/>
              <a:t>Click icon to add picture</a:t>
            </a:r>
          </a:p>
        </p:txBody>
      </p:sp>
      <p:pic>
        <p:nvPicPr>
          <p:cNvPr id="2" name="Picture 1">
            <a:extLst>
              <a:ext uri="{FF2B5EF4-FFF2-40B4-BE49-F238E27FC236}">
                <a16:creationId xmlns:a16="http://schemas.microsoft.com/office/drawing/2014/main" id="{A244923E-4BF0-DCE0-973C-0792758D5FA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79734" y="1074561"/>
            <a:ext cx="6283931" cy="5013679"/>
          </a:xfrm>
          <a:prstGeom prst="rect">
            <a:avLst/>
          </a:prstGeom>
        </p:spPr>
      </p:pic>
    </p:spTree>
    <p:extLst>
      <p:ext uri="{BB962C8B-B14F-4D97-AF65-F5344CB8AC3E}">
        <p14:creationId xmlns:p14="http://schemas.microsoft.com/office/powerpoint/2010/main" val="563800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obile Layout">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1248000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DD803056-B71F-DFA4-50F2-2774694B7CE7}"/>
              </a:ext>
            </a:extLst>
          </p:cNvPr>
          <p:cNvSpPr/>
          <p:nvPr userDrawn="1"/>
        </p:nvSpPr>
        <p:spPr>
          <a:xfrm>
            <a:off x="5140712" y="0"/>
            <a:ext cx="7051288" cy="6757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0F5B8F6-5B27-09AB-D836-70861DE1403D}"/>
              </a:ext>
            </a:extLst>
          </p:cNvPr>
          <p:cNvSpPr/>
          <p:nvPr userDrawn="1"/>
        </p:nvSpPr>
        <p:spPr>
          <a:xfrm>
            <a:off x="0" y="0"/>
            <a:ext cx="52324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9078739" y="3131844"/>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20" name="Title 1">
            <a:extLst>
              <a:ext uri="{FF2B5EF4-FFF2-40B4-BE49-F238E27FC236}">
                <a16:creationId xmlns:a16="http://schemas.microsoft.com/office/drawing/2014/main" id="{ED9032B6-C698-CA37-8037-7E4634494C34}"/>
              </a:ext>
            </a:extLst>
          </p:cNvPr>
          <p:cNvSpPr>
            <a:spLocks noGrp="1"/>
          </p:cNvSpPr>
          <p:nvPr>
            <p:ph type="title" hasCustomPrompt="1"/>
          </p:nvPr>
        </p:nvSpPr>
        <p:spPr>
          <a:xfrm>
            <a:off x="322848" y="365125"/>
            <a:ext cx="4493942" cy="886397"/>
          </a:xfrm>
        </p:spPr>
        <p:txBody>
          <a:bodyPr vert="horz"/>
          <a:lstStyle>
            <a:lvl1pPr rtl="0">
              <a:defRPr sz="3200" b="1">
                <a:solidFill>
                  <a:schemeClr val="accent1"/>
                </a:solidFill>
              </a:defRPr>
            </a:lvl1pPr>
          </a:lstStyle>
          <a:p>
            <a:r>
              <a:rPr lang="en-US" dirty="0"/>
              <a:t>Click to edit Master </a:t>
            </a:r>
            <a:br>
              <a:rPr lang="en-US" dirty="0"/>
            </a:br>
            <a:r>
              <a:rPr lang="en-US" dirty="0"/>
              <a:t>title style</a:t>
            </a:r>
            <a:endParaRPr lang="en-GB" dirty="0"/>
          </a:p>
        </p:txBody>
      </p:sp>
      <p:sp>
        <p:nvSpPr>
          <p:cNvPr id="12" name="Picture Placeholder 11">
            <a:extLst>
              <a:ext uri="{FF2B5EF4-FFF2-40B4-BE49-F238E27FC236}">
                <a16:creationId xmlns:a16="http://schemas.microsoft.com/office/drawing/2014/main" id="{A97C008E-ED0F-6D0C-703D-EEDF52EDF19C}"/>
              </a:ext>
            </a:extLst>
          </p:cNvPr>
          <p:cNvSpPr>
            <a:spLocks noGrp="1"/>
          </p:cNvSpPr>
          <p:nvPr>
            <p:ph type="pic" sz="quarter" idx="13"/>
          </p:nvPr>
        </p:nvSpPr>
        <p:spPr>
          <a:xfrm>
            <a:off x="7964803" y="589590"/>
            <a:ext cx="2352907" cy="5207619"/>
          </a:xfrm>
        </p:spPr>
        <p:txBody>
          <a:bodyPr anchor="ctr"/>
          <a:lstStyle>
            <a:lvl1pPr algn="ctr">
              <a:defRPr/>
            </a:lvl1pPr>
          </a:lstStyle>
          <a:p>
            <a:r>
              <a:rPr lang="en-US" dirty="0"/>
              <a:t>Click icon to add picture</a:t>
            </a:r>
          </a:p>
        </p:txBody>
      </p:sp>
      <p:sp>
        <p:nvSpPr>
          <p:cNvPr id="22" name="Content Placeholder 18">
            <a:extLst>
              <a:ext uri="{FF2B5EF4-FFF2-40B4-BE49-F238E27FC236}">
                <a16:creationId xmlns:a16="http://schemas.microsoft.com/office/drawing/2014/main" id="{08E5995D-5F06-C1BC-098D-B7BE4B988A9B}"/>
              </a:ext>
            </a:extLst>
          </p:cNvPr>
          <p:cNvSpPr>
            <a:spLocks noGrp="1"/>
          </p:cNvSpPr>
          <p:nvPr>
            <p:ph sz="quarter" idx="14" hasCustomPrompt="1"/>
          </p:nvPr>
        </p:nvSpPr>
        <p:spPr>
          <a:xfrm>
            <a:off x="322848" y="1610389"/>
            <a:ext cx="4527395" cy="3942918"/>
          </a:xfrm>
        </p:spPr>
        <p:txBody>
          <a:bodyPr>
            <a:noAutofit/>
          </a:bodyPr>
          <a:lstStyle>
            <a:lvl1pPr algn="l" rtl="0">
              <a:spcAft>
                <a:spcPts val="600"/>
              </a:spcAft>
              <a:defRPr sz="20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grpSp>
        <p:nvGrpSpPr>
          <p:cNvPr id="15" name="Group 14">
            <a:extLst>
              <a:ext uri="{FF2B5EF4-FFF2-40B4-BE49-F238E27FC236}">
                <a16:creationId xmlns:a16="http://schemas.microsoft.com/office/drawing/2014/main" id="{164DE297-D639-0FA6-872A-BC5A7B62BA30}"/>
              </a:ext>
            </a:extLst>
          </p:cNvPr>
          <p:cNvGrpSpPr/>
          <p:nvPr userDrawn="1"/>
        </p:nvGrpSpPr>
        <p:grpSpPr>
          <a:xfrm>
            <a:off x="5549900" y="2100921"/>
            <a:ext cx="7543800" cy="7538689"/>
            <a:chOff x="5276592" y="1803090"/>
            <a:chExt cx="7346197" cy="7341220"/>
          </a:xfrm>
        </p:grpSpPr>
        <p:sp>
          <p:nvSpPr>
            <p:cNvPr id="13" name="Oval 12">
              <a:extLst>
                <a:ext uri="{FF2B5EF4-FFF2-40B4-BE49-F238E27FC236}">
                  <a16:creationId xmlns:a16="http://schemas.microsoft.com/office/drawing/2014/main" id="{4E9AD3B7-71E8-A386-F2F7-80D750EFEDF3}"/>
                </a:ext>
              </a:extLst>
            </p:cNvPr>
            <p:cNvSpPr/>
            <p:nvPr userDrawn="1"/>
          </p:nvSpPr>
          <p:spPr>
            <a:xfrm flipH="1">
              <a:off x="5397479" y="1923895"/>
              <a:ext cx="7104423" cy="7099610"/>
            </a:xfrm>
            <a:prstGeom prst="ellipse">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14" name="Oval 13">
              <a:extLst>
                <a:ext uri="{FF2B5EF4-FFF2-40B4-BE49-F238E27FC236}">
                  <a16:creationId xmlns:a16="http://schemas.microsoft.com/office/drawing/2014/main" id="{04F83FBE-D972-5783-3EF1-8BF666F92146}"/>
                </a:ext>
              </a:extLst>
            </p:cNvPr>
            <p:cNvSpPr/>
            <p:nvPr userDrawn="1"/>
          </p:nvSpPr>
          <p:spPr>
            <a:xfrm>
              <a:off x="5276592" y="1803090"/>
              <a:ext cx="7346197" cy="7341220"/>
            </a:xfrm>
            <a:prstGeom prst="ellipse">
              <a:avLst/>
            </a:prstGeom>
            <a:noFill/>
            <a:ln w="19050">
              <a:gradFill>
                <a:gsLst>
                  <a:gs pos="0">
                    <a:schemeClr val="accent1"/>
                  </a:gs>
                  <a:gs pos="74000">
                    <a:schemeClr val="accent2"/>
                  </a:gs>
                  <a:gs pos="83000">
                    <a:schemeClr val="accent3"/>
                  </a:gs>
                  <a:gs pos="100000">
                    <a:schemeClr val="accent3"/>
                  </a:gs>
                </a:gsLst>
                <a:lin ang="5400000" scaled="1"/>
              </a:gradFill>
            </a:ln>
            <a:effectLst>
              <a:glow rad="63500">
                <a:schemeClr val="accent3">
                  <a:lumMod val="60000"/>
                  <a:lumOff val="4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grpSp>
      <p:pic>
        <p:nvPicPr>
          <p:cNvPr id="3" name="Picture 2">
            <a:extLst>
              <a:ext uri="{FF2B5EF4-FFF2-40B4-BE49-F238E27FC236}">
                <a16:creationId xmlns:a16="http://schemas.microsoft.com/office/drawing/2014/main" id="{7B68EA79-546A-2ED1-505A-65661FA1AF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56169" y="319874"/>
            <a:ext cx="3770174" cy="5747051"/>
          </a:xfrm>
          <a:prstGeom prst="rect">
            <a:avLst/>
          </a:prstGeom>
        </p:spPr>
      </p:pic>
      <p:cxnSp>
        <p:nvCxnSpPr>
          <p:cNvPr id="7" name="Straight Connector 6">
            <a:extLst>
              <a:ext uri="{FF2B5EF4-FFF2-40B4-BE49-F238E27FC236}">
                <a16:creationId xmlns:a16="http://schemas.microsoft.com/office/drawing/2014/main" id="{15A3860C-0E35-0E16-1107-FDABB5148468}"/>
              </a:ext>
            </a:extLst>
          </p:cNvPr>
          <p:cNvCxnSpPr>
            <a:cxnSpLocks/>
          </p:cNvCxnSpPr>
          <p:nvPr userDrawn="1"/>
        </p:nvCxnSpPr>
        <p:spPr>
          <a:xfrm flipH="1">
            <a:off x="322848" y="1400750"/>
            <a:ext cx="4776129" cy="0"/>
          </a:xfrm>
          <a:prstGeom prst="line">
            <a:avLst/>
          </a:prstGeom>
          <a:ln w="6350">
            <a:gradFill flip="none" rotWithShape="1">
              <a:gsLst>
                <a:gs pos="0">
                  <a:schemeClr val="bg1"/>
                </a:gs>
                <a:gs pos="45387">
                  <a:srgbClr val="EE3380"/>
                </a:gs>
                <a:gs pos="43000">
                  <a:schemeClr val="accent2"/>
                </a:gs>
                <a:gs pos="74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2604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Mobile Layout">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2710288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DE6C2878-0BFE-1A96-5E8F-4B1C89DDD352}"/>
              </a:ext>
            </a:extLst>
          </p:cNvPr>
          <p:cNvSpPr/>
          <p:nvPr userDrawn="1"/>
        </p:nvSpPr>
        <p:spPr>
          <a:xfrm>
            <a:off x="2946400" y="0"/>
            <a:ext cx="92456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person standing on a rock with their arms raised in the air&#10;&#10;Description automatically generated">
            <a:extLst>
              <a:ext uri="{FF2B5EF4-FFF2-40B4-BE49-F238E27FC236}">
                <a16:creationId xmlns:a16="http://schemas.microsoft.com/office/drawing/2014/main" id="{928547B1-1DEF-C3D2-408D-8A59D21C92C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7793" r="32708"/>
          <a:stretch/>
        </p:blipFill>
        <p:spPr>
          <a:xfrm>
            <a:off x="0" y="0"/>
            <a:ext cx="3162300" cy="6858000"/>
          </a:xfrm>
          <a:prstGeom prst="rect">
            <a:avLst/>
          </a:prstGeom>
        </p:spPr>
      </p:pic>
      <p:sp>
        <p:nvSpPr>
          <p:cNvPr id="13" name="Oval 12">
            <a:extLst>
              <a:ext uri="{FF2B5EF4-FFF2-40B4-BE49-F238E27FC236}">
                <a16:creationId xmlns:a16="http://schemas.microsoft.com/office/drawing/2014/main" id="{4E9AD3B7-71E8-A386-F2F7-80D750EFEDF3}"/>
              </a:ext>
            </a:extLst>
          </p:cNvPr>
          <p:cNvSpPr/>
          <p:nvPr userDrawn="1"/>
        </p:nvSpPr>
        <p:spPr>
          <a:xfrm flipH="1">
            <a:off x="-362309" y="3987799"/>
            <a:ext cx="9318669" cy="9312355"/>
          </a:xfrm>
          <a:prstGeom prst="ellipse">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3058939" y="3367444"/>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12" name="Picture Placeholder 11">
            <a:extLst>
              <a:ext uri="{FF2B5EF4-FFF2-40B4-BE49-F238E27FC236}">
                <a16:creationId xmlns:a16="http://schemas.microsoft.com/office/drawing/2014/main" id="{A97C008E-ED0F-6D0C-703D-EEDF52EDF19C}"/>
              </a:ext>
            </a:extLst>
          </p:cNvPr>
          <p:cNvSpPr>
            <a:spLocks noGrp="1"/>
          </p:cNvSpPr>
          <p:nvPr>
            <p:ph type="pic" sz="quarter" idx="13"/>
          </p:nvPr>
        </p:nvSpPr>
        <p:spPr>
          <a:xfrm>
            <a:off x="1945003" y="825190"/>
            <a:ext cx="2352907" cy="5207619"/>
          </a:xfrm>
        </p:spPr>
        <p:txBody>
          <a:bodyPr anchor="ctr"/>
          <a:lstStyle>
            <a:lvl1pPr algn="ctr">
              <a:defRPr/>
            </a:lvl1pPr>
          </a:lstStyle>
          <a:p>
            <a:r>
              <a:rPr lang="en-US" dirty="0"/>
              <a:t>Click icon to add picture</a:t>
            </a:r>
          </a:p>
        </p:txBody>
      </p:sp>
      <p:pic>
        <p:nvPicPr>
          <p:cNvPr id="3" name="Picture 2">
            <a:extLst>
              <a:ext uri="{FF2B5EF4-FFF2-40B4-BE49-F238E27FC236}">
                <a16:creationId xmlns:a16="http://schemas.microsoft.com/office/drawing/2014/main" id="{7B68EA79-546A-2ED1-505A-65661FA1AFE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36369" y="555474"/>
            <a:ext cx="3770174" cy="5747051"/>
          </a:xfrm>
          <a:prstGeom prst="rect">
            <a:avLst/>
          </a:prstGeom>
        </p:spPr>
      </p:pic>
    </p:spTree>
    <p:extLst>
      <p:ext uri="{BB962C8B-B14F-4D97-AF65-F5344CB8AC3E}">
        <p14:creationId xmlns:p14="http://schemas.microsoft.com/office/powerpoint/2010/main" val="22570681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Mobile Layout">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B6BB412F-C1C2-1377-FAA4-1880D0D3E7B5}"/>
              </a:ext>
            </a:extLst>
          </p:cNvPr>
          <p:cNvGraphicFramePr>
            <a:graphicFrameLocks noChangeAspect="1"/>
          </p:cNvGraphicFramePr>
          <p:nvPr userDrawn="1">
            <p:custDataLst>
              <p:tags r:id="rId1"/>
            </p:custDataLst>
            <p:extLst>
              <p:ext uri="{D42A27DB-BD31-4B8C-83A1-F6EECF244321}">
                <p14:modId xmlns:p14="http://schemas.microsoft.com/office/powerpoint/2010/main" val="2710288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B6BB412F-C1C2-1377-FAA4-1880D0D3E7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DE6C2878-0BFE-1A96-5E8F-4B1C89DDD352}"/>
              </a:ext>
            </a:extLst>
          </p:cNvPr>
          <p:cNvSpPr/>
          <p:nvPr userDrawn="1"/>
        </p:nvSpPr>
        <p:spPr>
          <a:xfrm>
            <a:off x="0" y="0"/>
            <a:ext cx="12192000" cy="6858000"/>
          </a:xfrm>
          <a:prstGeom prst="rect">
            <a:avLst/>
          </a:prstGeom>
          <a:gradFill>
            <a:gsLst>
              <a:gs pos="0">
                <a:srgbClr val="FF5AA1"/>
              </a:gs>
              <a:gs pos="100000">
                <a:srgbClr val="BE216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3" name="Oval 12">
            <a:extLst>
              <a:ext uri="{FF2B5EF4-FFF2-40B4-BE49-F238E27FC236}">
                <a16:creationId xmlns:a16="http://schemas.microsoft.com/office/drawing/2014/main" id="{4E9AD3B7-71E8-A386-F2F7-80D750EFEDF3}"/>
              </a:ext>
            </a:extLst>
          </p:cNvPr>
          <p:cNvSpPr/>
          <p:nvPr userDrawn="1"/>
        </p:nvSpPr>
        <p:spPr>
          <a:xfrm flipH="1">
            <a:off x="1341031" y="-631532"/>
            <a:ext cx="7942668" cy="7937286"/>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IN" dirty="0"/>
          </a:p>
        </p:txBody>
      </p:sp>
      <p:sp>
        <p:nvSpPr>
          <p:cNvPr id="4" name="Slide Number Placeholder 5">
            <a:extLst>
              <a:ext uri="{FF2B5EF4-FFF2-40B4-BE49-F238E27FC236}">
                <a16:creationId xmlns:a16="http://schemas.microsoft.com/office/drawing/2014/main" id="{A388D226-53D0-5850-85A4-3CE42AC71F37}"/>
              </a:ext>
            </a:extLst>
          </p:cNvPr>
          <p:cNvSpPr txBox="1">
            <a:spLocks/>
          </p:cNvSpPr>
          <p:nvPr userDrawn="1"/>
        </p:nvSpPr>
        <p:spPr>
          <a:xfrm>
            <a:off x="8672339" y="3367444"/>
            <a:ext cx="125034" cy="123111"/>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57618-8A3F-4BF2-AF0B-76D53F417244}" type="slidenum">
              <a:rPr lang="en-US" smtClean="0"/>
              <a:pPr/>
              <a:t>‹#›</a:t>
            </a:fld>
            <a:endParaRPr lang="en-US" dirty="0"/>
          </a:p>
        </p:txBody>
      </p:sp>
      <p:sp>
        <p:nvSpPr>
          <p:cNvPr id="12" name="Picture Placeholder 11">
            <a:extLst>
              <a:ext uri="{FF2B5EF4-FFF2-40B4-BE49-F238E27FC236}">
                <a16:creationId xmlns:a16="http://schemas.microsoft.com/office/drawing/2014/main" id="{A97C008E-ED0F-6D0C-703D-EEDF52EDF19C}"/>
              </a:ext>
            </a:extLst>
          </p:cNvPr>
          <p:cNvSpPr>
            <a:spLocks noGrp="1"/>
          </p:cNvSpPr>
          <p:nvPr>
            <p:ph type="pic" sz="quarter" idx="13"/>
          </p:nvPr>
        </p:nvSpPr>
        <p:spPr>
          <a:xfrm>
            <a:off x="7558403" y="825190"/>
            <a:ext cx="2352907" cy="5207619"/>
          </a:xfrm>
        </p:spPr>
        <p:txBody>
          <a:bodyPr anchor="ctr"/>
          <a:lstStyle>
            <a:lvl1pPr algn="ctr">
              <a:defRPr/>
            </a:lvl1pPr>
          </a:lstStyle>
          <a:p>
            <a:r>
              <a:rPr lang="en-US" dirty="0"/>
              <a:t>Click icon to add picture</a:t>
            </a:r>
          </a:p>
        </p:txBody>
      </p:sp>
      <p:pic>
        <p:nvPicPr>
          <p:cNvPr id="3" name="Picture 2">
            <a:extLst>
              <a:ext uri="{FF2B5EF4-FFF2-40B4-BE49-F238E27FC236}">
                <a16:creationId xmlns:a16="http://schemas.microsoft.com/office/drawing/2014/main" id="{7B68EA79-546A-2ED1-505A-65661FA1AF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49769" y="555474"/>
            <a:ext cx="3770174" cy="5747051"/>
          </a:xfrm>
          <a:prstGeom prst="rect">
            <a:avLst/>
          </a:prstGeom>
        </p:spPr>
      </p:pic>
    </p:spTree>
    <p:extLst>
      <p:ext uri="{BB962C8B-B14F-4D97-AF65-F5344CB8AC3E}">
        <p14:creationId xmlns:p14="http://schemas.microsoft.com/office/powerpoint/2010/main" val="4217022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Title Slide 1">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EE5567C-043E-DAD8-55AE-92494BFC184A}"/>
              </a:ext>
            </a:extLst>
          </p:cNvPr>
          <p:cNvPicPr>
            <a:picLocks noChangeAspect="1"/>
          </p:cNvPicPr>
          <p:nvPr userDrawn="1"/>
        </p:nvPicPr>
        <p:blipFill>
          <a:blip r:embed="rId3">
            <a:extLst>
              <a:ext uri="{28A0092B-C50C-407E-A947-70E740481C1C}">
                <a14:useLocalDpi xmlns:a14="http://schemas.microsoft.com/office/drawing/2010/main" val="0"/>
              </a:ext>
            </a:extLst>
          </a:blip>
          <a:srcRect t="7770" b="7770"/>
          <a:stretch/>
        </p:blipFill>
        <p:spPr>
          <a:xfrm>
            <a:off x="0" y="0"/>
            <a:ext cx="12191999" cy="6858000"/>
          </a:xfrm>
          <a:prstGeom prst="rect">
            <a:avLst/>
          </a:prstGeom>
        </p:spPr>
      </p:pic>
      <p:graphicFrame>
        <p:nvGraphicFramePr>
          <p:cNvPr id="8" name="think-cell data - do not delete" hidden="1">
            <a:extLst>
              <a:ext uri="{FF2B5EF4-FFF2-40B4-BE49-F238E27FC236}">
                <a16:creationId xmlns:a16="http://schemas.microsoft.com/office/drawing/2014/main" id="{654549F7-7224-A393-8EB8-1860877A21B0}"/>
              </a:ext>
            </a:extLst>
          </p:cNvPr>
          <p:cNvGraphicFramePr>
            <a:graphicFrameLocks noChangeAspect="1"/>
          </p:cNvGraphicFramePr>
          <p:nvPr userDrawn="1">
            <p:custDataLst>
              <p:tags r:id="rId1"/>
            </p:custDataLst>
            <p:extLst>
              <p:ext uri="{D42A27DB-BD31-4B8C-83A1-F6EECF244321}">
                <p14:modId xmlns:p14="http://schemas.microsoft.com/office/powerpoint/2010/main" val="3800187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8" name="think-cell data - do not delete" hidden="1">
                        <a:extLst>
                          <a:ext uri="{FF2B5EF4-FFF2-40B4-BE49-F238E27FC236}">
                            <a16:creationId xmlns:a16="http://schemas.microsoft.com/office/drawing/2014/main" id="{654549F7-7224-A393-8EB8-1860877A21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Freeform 12">
            <a:extLst>
              <a:ext uri="{FF2B5EF4-FFF2-40B4-BE49-F238E27FC236}">
                <a16:creationId xmlns:a16="http://schemas.microsoft.com/office/drawing/2014/main" id="{6CC3BE41-560B-9704-4CDE-4B66E23E9DC0}"/>
              </a:ext>
            </a:extLst>
          </p:cNvPr>
          <p:cNvSpPr/>
          <p:nvPr userDrawn="1"/>
        </p:nvSpPr>
        <p:spPr>
          <a:xfrm rot="19754318">
            <a:off x="-1199911" y="-852047"/>
            <a:ext cx="13984263" cy="7541339"/>
          </a:xfrm>
          <a:custGeom>
            <a:avLst/>
            <a:gdLst>
              <a:gd name="connsiteX0" fmla="*/ 6363480 w 13984263"/>
              <a:gd name="connsiteY0" fmla="*/ 0 h 7541339"/>
              <a:gd name="connsiteX1" fmla="*/ 13984263 w 13984263"/>
              <a:gd name="connsiteY1" fmla="*/ 4535937 h 7541339"/>
              <a:gd name="connsiteX2" fmla="*/ 12195430 w 13984263"/>
              <a:gd name="connsiteY2" fmla="*/ 7541339 h 7541339"/>
              <a:gd name="connsiteX3" fmla="*/ 12130649 w 13984263"/>
              <a:gd name="connsiteY3" fmla="*/ 7484255 h 7541339"/>
              <a:gd name="connsiteX4" fmla="*/ 8886626 w 13984263"/>
              <a:gd name="connsiteY4" fmla="*/ 6560888 h 7541339"/>
              <a:gd name="connsiteX5" fmla="*/ 5642603 w 13984263"/>
              <a:gd name="connsiteY5" fmla="*/ 7484255 h 7541339"/>
              <a:gd name="connsiteX6" fmla="*/ 5595378 w 13984263"/>
              <a:gd name="connsiteY6" fmla="*/ 7523690 h 7541339"/>
              <a:gd name="connsiteX7" fmla="*/ 0 w 13984263"/>
              <a:gd name="connsiteY7" fmla="*/ 4193287 h 7541339"/>
              <a:gd name="connsiteX8" fmla="*/ 2173189 w 13984263"/>
              <a:gd name="connsiteY8" fmla="*/ 542133 h 7541339"/>
              <a:gd name="connsiteX9" fmla="*/ 2339611 w 13984263"/>
              <a:gd name="connsiteY9" fmla="*/ 574741 h 7541339"/>
              <a:gd name="connsiteX10" fmla="*/ 3502967 w 13984263"/>
              <a:gd name="connsiteY10" fmla="*/ 668898 h 7541339"/>
              <a:gd name="connsiteX11" fmla="*/ 6269281 w 13984263"/>
              <a:gd name="connsiteY11" fmla="*/ 55485 h 7541339"/>
              <a:gd name="connsiteX12" fmla="*/ 6363480 w 13984263"/>
              <a:gd name="connsiteY12" fmla="*/ 0 h 754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84263" h="7541339">
                <a:moveTo>
                  <a:pt x="6363480" y="0"/>
                </a:moveTo>
                <a:lnTo>
                  <a:pt x="13984263" y="4535937"/>
                </a:lnTo>
                <a:lnTo>
                  <a:pt x="12195430" y="7541339"/>
                </a:lnTo>
                <a:lnTo>
                  <a:pt x="12130649" y="7484255"/>
                </a:lnTo>
                <a:cubicBezTo>
                  <a:pt x="11427605" y="6927161"/>
                  <a:pt x="10237017" y="6560888"/>
                  <a:pt x="8886626" y="6560888"/>
                </a:cubicBezTo>
                <a:cubicBezTo>
                  <a:pt x="7536236" y="6560888"/>
                  <a:pt x="6345647" y="6927161"/>
                  <a:pt x="5642603" y="7484255"/>
                </a:cubicBezTo>
                <a:lnTo>
                  <a:pt x="5595378" y="7523690"/>
                </a:lnTo>
                <a:lnTo>
                  <a:pt x="0" y="4193287"/>
                </a:lnTo>
                <a:lnTo>
                  <a:pt x="2173189" y="542133"/>
                </a:lnTo>
                <a:lnTo>
                  <a:pt x="2339611" y="574741"/>
                </a:lnTo>
                <a:cubicBezTo>
                  <a:pt x="2707115" y="635933"/>
                  <a:pt x="3097850" y="668898"/>
                  <a:pt x="3502967" y="668898"/>
                </a:cubicBezTo>
                <a:cubicBezTo>
                  <a:pt x="4583279" y="668898"/>
                  <a:pt x="5561319" y="434483"/>
                  <a:pt x="6269281" y="55485"/>
                </a:cubicBezTo>
                <a:lnTo>
                  <a:pt x="6363480" y="0"/>
                </a:lnTo>
                <a:close/>
              </a:path>
            </a:pathLst>
          </a:custGeom>
          <a:gradFill flip="none" rotWithShape="1">
            <a:gsLst>
              <a:gs pos="96000">
                <a:schemeClr val="accent3"/>
              </a:gs>
              <a:gs pos="25000">
                <a:schemeClr val="bg2"/>
              </a:gs>
              <a:gs pos="0">
                <a:srgbClr val="BE216A"/>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Subtitle 2">
            <a:extLst>
              <a:ext uri="{FF2B5EF4-FFF2-40B4-BE49-F238E27FC236}">
                <a16:creationId xmlns:a16="http://schemas.microsoft.com/office/drawing/2014/main" id="{F3D43A25-1B71-6C6E-21B0-A9277650C2AD}"/>
              </a:ext>
            </a:extLst>
          </p:cNvPr>
          <p:cNvSpPr>
            <a:spLocks noGrp="1"/>
          </p:cNvSpPr>
          <p:nvPr>
            <p:ph type="subTitle" idx="1"/>
          </p:nvPr>
        </p:nvSpPr>
        <p:spPr>
          <a:xfrm>
            <a:off x="398513" y="3699092"/>
            <a:ext cx="6649985" cy="307777"/>
          </a:xfrm>
        </p:spPr>
        <p:txBody>
          <a:bodyPr wrap="square" lIns="0" tIns="0" rIns="0" bIns="0" anchor="t" anchorCtr="0">
            <a:spAutoFit/>
          </a:bodyPr>
          <a:lstStyle>
            <a:lvl1pPr marL="0" indent="0" algn="l">
              <a:buNone/>
              <a:defRPr sz="20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1" name="Text Placeholder 30">
            <a:extLst>
              <a:ext uri="{FF2B5EF4-FFF2-40B4-BE49-F238E27FC236}">
                <a16:creationId xmlns:a16="http://schemas.microsoft.com/office/drawing/2014/main" id="{7A50C44D-5D37-A626-8662-06339EB4F6AB}"/>
              </a:ext>
            </a:extLst>
          </p:cNvPr>
          <p:cNvSpPr>
            <a:spLocks noGrp="1"/>
          </p:cNvSpPr>
          <p:nvPr>
            <p:ph type="body" sz="quarter" idx="10" hasCustomPrompt="1"/>
          </p:nvPr>
        </p:nvSpPr>
        <p:spPr>
          <a:xfrm>
            <a:off x="406400" y="6311900"/>
            <a:ext cx="2895600" cy="266700"/>
          </a:xfrm>
        </p:spPr>
        <p:txBody>
          <a:bodyPr/>
          <a:lstStyle>
            <a:lvl1pPr>
              <a:defRPr>
                <a:solidFill>
                  <a:schemeClr val="bg1"/>
                </a:solidFill>
              </a:defRPr>
            </a:lvl1pPr>
          </a:lstStyle>
          <a:p>
            <a:pPr lvl="0"/>
            <a:r>
              <a:rPr lang="en-US" dirty="0"/>
              <a:t>Presentation Date</a:t>
            </a:r>
          </a:p>
        </p:txBody>
      </p:sp>
      <p:pic>
        <p:nvPicPr>
          <p:cNvPr id="6" name="Google Shape;340;p43">
            <a:extLst>
              <a:ext uri="{FF2B5EF4-FFF2-40B4-BE49-F238E27FC236}">
                <a16:creationId xmlns:a16="http://schemas.microsoft.com/office/drawing/2014/main" id="{406003DC-D6CE-46AD-20FF-0C91A464E733}"/>
              </a:ext>
            </a:extLst>
          </p:cNvPr>
          <p:cNvPicPr preferRelativeResize="0"/>
          <p:nvPr userDrawn="1"/>
        </p:nvPicPr>
        <p:blipFill>
          <a:blip r:embed="rId6">
            <a:alphaModFix/>
          </a:blip>
          <a:stretch>
            <a:fillRect/>
          </a:stretch>
        </p:blipFill>
        <p:spPr>
          <a:xfrm>
            <a:off x="10355313" y="353115"/>
            <a:ext cx="1489530" cy="630193"/>
          </a:xfrm>
          <a:prstGeom prst="rect">
            <a:avLst/>
          </a:prstGeom>
          <a:noFill/>
          <a:ln>
            <a:noFill/>
          </a:ln>
        </p:spPr>
      </p:pic>
      <p:sp>
        <p:nvSpPr>
          <p:cNvPr id="4" name="Title 1">
            <a:extLst>
              <a:ext uri="{FF2B5EF4-FFF2-40B4-BE49-F238E27FC236}">
                <a16:creationId xmlns:a16="http://schemas.microsoft.com/office/drawing/2014/main" id="{FC030D65-D67C-A008-E030-D25FBBF63A2C}"/>
              </a:ext>
            </a:extLst>
          </p:cNvPr>
          <p:cNvSpPr>
            <a:spLocks noGrp="1"/>
          </p:cNvSpPr>
          <p:nvPr>
            <p:ph type="ctrTitle"/>
          </p:nvPr>
        </p:nvSpPr>
        <p:spPr>
          <a:xfrm>
            <a:off x="398513" y="2986784"/>
            <a:ext cx="8110487" cy="553998"/>
          </a:xfrm>
        </p:spPr>
        <p:txBody>
          <a:bodyPr vert="horz" wrap="square" lIns="0" tIns="0" rIns="0" bIns="0" anchor="b" anchorCtr="0">
            <a:spAutoFit/>
          </a:bodyPr>
          <a:lstStyle>
            <a:lvl1pPr algn="l">
              <a:defRPr sz="4000" b="1">
                <a:solidFill>
                  <a:schemeClr val="bg1"/>
                </a:solidFill>
              </a:defRPr>
            </a:lvl1pPr>
          </a:lstStyle>
          <a:p>
            <a:r>
              <a:rPr lang="en-US" dirty="0"/>
              <a:t>Click to edit Master title style</a:t>
            </a:r>
          </a:p>
        </p:txBody>
      </p:sp>
      <p:pic>
        <p:nvPicPr>
          <p:cNvPr id="7" name="Picture 6" descr="A colorful light in a circle&#10;&#10;Description automatically generated with medium confidence">
            <a:extLst>
              <a:ext uri="{FF2B5EF4-FFF2-40B4-BE49-F238E27FC236}">
                <a16:creationId xmlns:a16="http://schemas.microsoft.com/office/drawing/2014/main" id="{996D74BC-2966-71E5-2076-6C4C6EA3E78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9800000" flipH="1">
            <a:off x="5401170" y="3285449"/>
            <a:ext cx="8780233" cy="5263829"/>
          </a:xfrm>
          <a:prstGeom prst="rect">
            <a:avLst/>
          </a:prstGeom>
        </p:spPr>
      </p:pic>
      <p:pic>
        <p:nvPicPr>
          <p:cNvPr id="9" name="Picture 8" descr="A colorful light in a circle&#10;&#10;Description automatically generated with medium confidence">
            <a:extLst>
              <a:ext uri="{FF2B5EF4-FFF2-40B4-BE49-F238E27FC236}">
                <a16:creationId xmlns:a16="http://schemas.microsoft.com/office/drawing/2014/main" id="{E37F844D-DBDC-12BD-9735-3D3B9FF8D27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9800000" flipH="1">
            <a:off x="-3659390" y="-1946387"/>
            <a:ext cx="8054489" cy="4859650"/>
          </a:xfrm>
          <a:prstGeom prst="rect">
            <a:avLst/>
          </a:prstGeom>
        </p:spPr>
      </p:pic>
    </p:spTree>
    <p:extLst>
      <p:ext uri="{BB962C8B-B14F-4D97-AF65-F5344CB8AC3E}">
        <p14:creationId xmlns:p14="http://schemas.microsoft.com/office/powerpoint/2010/main" val="2174978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1.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2.png"/><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oleObject" Target="../embeddings/oleObject1.bin"/><Relationship Id="rId91"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ags" Target="../tags/tag2.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C317B6E8-2CAA-C5FF-74C1-236E8EF05315}"/>
              </a:ext>
            </a:extLst>
          </p:cNvPr>
          <p:cNvGraphicFramePr>
            <a:graphicFrameLocks noChangeAspect="1"/>
          </p:cNvGraphicFramePr>
          <p:nvPr userDrawn="1">
            <p:custDataLst>
              <p:tags r:id="rId87"/>
            </p:custDataLst>
            <p:extLst>
              <p:ext uri="{D42A27DB-BD31-4B8C-83A1-F6EECF244321}">
                <p14:modId xmlns:p14="http://schemas.microsoft.com/office/powerpoint/2010/main" val="1898455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8" imgW="395" imgH="394" progId="TCLayout.ActiveDocument.1">
                  <p:embed/>
                </p:oleObj>
              </mc:Choice>
              <mc:Fallback>
                <p:oleObj name="think-cell Slide" r:id="rId88" imgW="395" imgH="394" progId="TCLayout.ActiveDocument.1">
                  <p:embed/>
                  <p:pic>
                    <p:nvPicPr>
                      <p:cNvPr id="10" name="think-cell data - do not delete" hidden="1">
                        <a:extLst>
                          <a:ext uri="{FF2B5EF4-FFF2-40B4-BE49-F238E27FC236}">
                            <a16:creationId xmlns:a16="http://schemas.microsoft.com/office/drawing/2014/main" id="{C317B6E8-2CAA-C5FF-74C1-236E8EF05315}"/>
                          </a:ext>
                        </a:extLst>
                      </p:cNvPr>
                      <p:cNvPicPr/>
                      <p:nvPr/>
                    </p:nvPicPr>
                    <p:blipFill>
                      <a:blip r:embed="rId8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E6E54F8-4105-7E50-5B6E-2133D8A89829}"/>
              </a:ext>
            </a:extLst>
          </p:cNvPr>
          <p:cNvSpPr>
            <a:spLocks noGrp="1"/>
          </p:cNvSpPr>
          <p:nvPr>
            <p:ph type="title"/>
          </p:nvPr>
        </p:nvSpPr>
        <p:spPr>
          <a:xfrm>
            <a:off x="381000" y="436441"/>
            <a:ext cx="11430000" cy="4431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a:extLst>
              <a:ext uri="{FF2B5EF4-FFF2-40B4-BE49-F238E27FC236}">
                <a16:creationId xmlns:a16="http://schemas.microsoft.com/office/drawing/2014/main" id="{8105679E-16B5-0228-CD35-7AB7D8D5BBA3}"/>
              </a:ext>
            </a:extLst>
          </p:cNvPr>
          <p:cNvSpPr>
            <a:spLocks noGrp="1"/>
          </p:cNvSpPr>
          <p:nvPr>
            <p:ph type="body" idx="1"/>
          </p:nvPr>
        </p:nvSpPr>
        <p:spPr>
          <a:xfrm>
            <a:off x="381000" y="1548223"/>
            <a:ext cx="114300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oogle Shape;340;p43">
            <a:extLst>
              <a:ext uri="{FF2B5EF4-FFF2-40B4-BE49-F238E27FC236}">
                <a16:creationId xmlns:a16="http://schemas.microsoft.com/office/drawing/2014/main" id="{7101E031-C041-F6B1-455D-405ECB848143}"/>
              </a:ext>
            </a:extLst>
          </p:cNvPr>
          <p:cNvPicPr preferRelativeResize="0"/>
          <p:nvPr userDrawn="1"/>
        </p:nvPicPr>
        <p:blipFill>
          <a:blip r:embed="rId90">
            <a:alphaModFix/>
            <a:extLst>
              <a:ext uri="{BEBA8EAE-BF5A-486C-A8C5-ECC9F3942E4B}">
                <a14:imgProps xmlns:a14="http://schemas.microsoft.com/office/drawing/2010/main">
                  <a14:imgLayer r:embed="rId91">
                    <a14:imgEffect>
                      <a14:brightnessContrast bright="-100000"/>
                    </a14:imgEffect>
                  </a14:imgLayer>
                </a14:imgProps>
              </a:ext>
            </a:extLst>
          </a:blip>
          <a:stretch>
            <a:fillRect/>
          </a:stretch>
        </p:blipFill>
        <p:spPr>
          <a:xfrm>
            <a:off x="381000" y="6487527"/>
            <a:ext cx="668287" cy="282740"/>
          </a:xfrm>
          <a:prstGeom prst="rect">
            <a:avLst/>
          </a:prstGeom>
          <a:noFill/>
          <a:ln>
            <a:noFill/>
          </a:ln>
        </p:spPr>
      </p:pic>
      <p:cxnSp>
        <p:nvCxnSpPr>
          <p:cNvPr id="9" name="Straight Connector 8">
            <a:extLst>
              <a:ext uri="{FF2B5EF4-FFF2-40B4-BE49-F238E27FC236}">
                <a16:creationId xmlns:a16="http://schemas.microsoft.com/office/drawing/2014/main" id="{3453FE38-69FC-99D3-9F88-1B68EF60CBC7}"/>
              </a:ext>
            </a:extLst>
          </p:cNvPr>
          <p:cNvCxnSpPr>
            <a:cxnSpLocks/>
          </p:cNvCxnSpPr>
          <p:nvPr userDrawn="1"/>
        </p:nvCxnSpPr>
        <p:spPr>
          <a:xfrm>
            <a:off x="381000" y="1032760"/>
            <a:ext cx="11442700" cy="0"/>
          </a:xfrm>
          <a:prstGeom prst="line">
            <a:avLst/>
          </a:prstGeom>
          <a:ln w="6350">
            <a:gradFill flip="none" rotWithShape="1">
              <a:gsLst>
                <a:gs pos="0">
                  <a:schemeClr val="tx2"/>
                </a:gs>
                <a:gs pos="4900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F82F2B5A-7E1C-FD3F-D4D0-A85242A4A680}"/>
              </a:ext>
            </a:extLst>
          </p:cNvPr>
          <p:cNvSpPr>
            <a:spLocks noGrp="1"/>
          </p:cNvSpPr>
          <p:nvPr>
            <p:ph type="sldNum" sz="quarter" idx="4"/>
          </p:nvPr>
        </p:nvSpPr>
        <p:spPr>
          <a:xfrm>
            <a:off x="11685966" y="6567342"/>
            <a:ext cx="125034" cy="123111"/>
          </a:xfrm>
          <a:prstGeom prst="rect">
            <a:avLst/>
          </a:prstGeom>
        </p:spPr>
        <p:txBody>
          <a:bodyPr vert="horz" wrap="none" lIns="0" tIns="0" rIns="0" bIns="0" rtlCol="0" anchor="ctr">
            <a:noAutofit/>
          </a:bodyPr>
          <a:lstStyle>
            <a:lvl1pPr algn="r">
              <a:defRPr sz="800">
                <a:solidFill>
                  <a:schemeClr val="tx1"/>
                </a:solidFill>
              </a:defRPr>
            </a:lvl1pPr>
          </a:lstStyle>
          <a:p>
            <a:fld id="{FFA57618-8A3F-4BF2-AF0B-76D53F417244}" type="slidenum">
              <a:rPr lang="en-US" smtClean="0"/>
              <a:pPr/>
              <a:t>‹#›</a:t>
            </a:fld>
            <a:endParaRPr lang="en-US" dirty="0"/>
          </a:p>
        </p:txBody>
      </p:sp>
    </p:spTree>
    <p:extLst>
      <p:ext uri="{BB962C8B-B14F-4D97-AF65-F5344CB8AC3E}">
        <p14:creationId xmlns:p14="http://schemas.microsoft.com/office/powerpoint/2010/main" val="3901555311"/>
      </p:ext>
    </p:extLst>
  </p:cSld>
  <p:clrMap bg1="lt1" tx1="dk1" bg2="lt2" tx2="dk2" accent1="accent1" accent2="accent2" accent3="accent3" accent4="accent4" accent5="accent5" accent6="accent6" hlink="hlink" folHlink="folHlink"/>
  <p:sldLayoutIdLst>
    <p:sldLayoutId id="2147483698" r:id="rId1"/>
    <p:sldLayoutId id="2147483776" r:id="rId2"/>
    <p:sldLayoutId id="2147483777" r:id="rId3"/>
    <p:sldLayoutId id="2147483781" r:id="rId4"/>
    <p:sldLayoutId id="2147483782" r:id="rId5"/>
    <p:sldLayoutId id="2147483751" r:id="rId6"/>
    <p:sldLayoutId id="2147483780" r:id="rId7"/>
    <p:sldLayoutId id="2147483778" r:id="rId8"/>
    <p:sldLayoutId id="2147483779" r:id="rId9"/>
    <p:sldLayoutId id="2147483742" r:id="rId10"/>
    <p:sldLayoutId id="2147483752" r:id="rId11"/>
    <p:sldLayoutId id="2147483743" r:id="rId12"/>
    <p:sldLayoutId id="2147483744" r:id="rId13"/>
    <p:sldLayoutId id="2147483745" r:id="rId14"/>
    <p:sldLayoutId id="2147483650" r:id="rId15"/>
    <p:sldLayoutId id="2147483671" r:id="rId16"/>
    <p:sldLayoutId id="2147483674" r:id="rId17"/>
    <p:sldLayoutId id="2147483699" r:id="rId18"/>
    <p:sldLayoutId id="2147483675" r:id="rId19"/>
    <p:sldLayoutId id="2147483750" r:id="rId20"/>
    <p:sldLayoutId id="2147483676" r:id="rId21"/>
    <p:sldLayoutId id="2147483749" r:id="rId22"/>
    <p:sldLayoutId id="2147483666" r:id="rId23"/>
    <p:sldLayoutId id="2147483670" r:id="rId24"/>
    <p:sldLayoutId id="2147483711" r:id="rId25"/>
    <p:sldLayoutId id="2147483753" r:id="rId26"/>
    <p:sldLayoutId id="2147483754" r:id="rId27"/>
    <p:sldLayoutId id="2147483755" r:id="rId28"/>
    <p:sldLayoutId id="2147483783" r:id="rId29"/>
    <p:sldLayoutId id="2147483784" r:id="rId30"/>
    <p:sldLayoutId id="2147483785" r:id="rId31"/>
    <p:sldLayoutId id="2147483719" r:id="rId32"/>
    <p:sldLayoutId id="2147483720" r:id="rId33"/>
    <p:sldLayoutId id="2147483721" r:id="rId34"/>
    <p:sldLayoutId id="2147483694" r:id="rId35"/>
    <p:sldLayoutId id="2147483695" r:id="rId36"/>
    <p:sldLayoutId id="2147483723" r:id="rId37"/>
    <p:sldLayoutId id="2147483724" r:id="rId38"/>
    <p:sldLayoutId id="2147483722" r:id="rId39"/>
    <p:sldLayoutId id="2147483696" r:id="rId40"/>
    <p:sldLayoutId id="2147483725" r:id="rId41"/>
    <p:sldLayoutId id="2147483747" r:id="rId42"/>
    <p:sldLayoutId id="2147483786" r:id="rId43"/>
    <p:sldLayoutId id="2147483787" r:id="rId44"/>
    <p:sldLayoutId id="2147483678" r:id="rId45"/>
    <p:sldLayoutId id="2147483680" r:id="rId46"/>
    <p:sldLayoutId id="2147483681" r:id="rId47"/>
    <p:sldLayoutId id="2147483682" r:id="rId48"/>
    <p:sldLayoutId id="2147483683" r:id="rId49"/>
    <p:sldLayoutId id="2147483684" r:id="rId50"/>
    <p:sldLayoutId id="2147483685" r:id="rId51"/>
    <p:sldLayoutId id="2147483686" r:id="rId52"/>
    <p:sldLayoutId id="2147483687" r:id="rId53"/>
    <p:sldLayoutId id="2147483689" r:id="rId54"/>
    <p:sldLayoutId id="2147483690" r:id="rId55"/>
    <p:sldLayoutId id="2147483726" r:id="rId56"/>
    <p:sldLayoutId id="2147483679" r:id="rId57"/>
    <p:sldLayoutId id="2147483691" r:id="rId58"/>
    <p:sldLayoutId id="2147483692" r:id="rId59"/>
    <p:sldLayoutId id="2147483693" r:id="rId60"/>
    <p:sldLayoutId id="2147483739" r:id="rId61"/>
    <p:sldLayoutId id="2147483740" r:id="rId62"/>
    <p:sldLayoutId id="2147483741" r:id="rId63"/>
    <p:sldLayoutId id="2147483748" r:id="rId64"/>
    <p:sldLayoutId id="2147483771" r:id="rId65"/>
    <p:sldLayoutId id="2147483731" r:id="rId66"/>
    <p:sldLayoutId id="2147483732" r:id="rId67"/>
    <p:sldLayoutId id="2147483733" r:id="rId68"/>
    <p:sldLayoutId id="2147483756" r:id="rId69"/>
    <p:sldLayoutId id="2147483757" r:id="rId70"/>
    <p:sldLayoutId id="2147483758" r:id="rId71"/>
    <p:sldLayoutId id="2147483759" r:id="rId72"/>
    <p:sldLayoutId id="2147483760" r:id="rId73"/>
    <p:sldLayoutId id="2147483761" r:id="rId74"/>
    <p:sldLayoutId id="2147483762" r:id="rId75"/>
    <p:sldLayoutId id="2147483763" r:id="rId76"/>
    <p:sldLayoutId id="2147483734" r:id="rId77"/>
    <p:sldLayoutId id="2147483773" r:id="rId78"/>
    <p:sldLayoutId id="2147483767" r:id="rId79"/>
    <p:sldLayoutId id="2147483736" r:id="rId80"/>
    <p:sldLayoutId id="2147483768" r:id="rId81"/>
    <p:sldLayoutId id="2147483772" r:id="rId82"/>
    <p:sldLayoutId id="2147483737" r:id="rId83"/>
    <p:sldLayoutId id="2147483769" r:id="rId84"/>
    <p:sldLayoutId id="2147483770" r:id="rId85"/>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Segoe UI"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1600" b="0" kern="1200">
          <a:solidFill>
            <a:schemeClr val="accent2"/>
          </a:solidFill>
          <a:latin typeface="+mn-lt"/>
          <a:ea typeface="+mn-ea"/>
          <a:cs typeface="Segoe UI" panose="020B0502040204020203" pitchFamily="34" charset="0"/>
        </a:defRPr>
      </a:lvl1pPr>
      <a:lvl2pPr marL="274320" indent="-274320" algn="l" defTabSz="914400" rtl="0" eaLnBrk="1" latinLnBrk="0" hangingPunct="1">
        <a:lnSpc>
          <a:spcPct val="100000"/>
        </a:lnSpc>
        <a:spcBef>
          <a:spcPts val="0"/>
        </a:spcBef>
        <a:buClr>
          <a:schemeClr val="accent1"/>
        </a:buClr>
        <a:buFont typeface="Wingdings" panose="05000000000000000000" pitchFamily="2" charset="2"/>
        <a:buChar char="§"/>
        <a:defRPr sz="1600" b="0" kern="1200">
          <a:solidFill>
            <a:schemeClr val="tx1"/>
          </a:solidFill>
          <a:latin typeface="+mn-lt"/>
          <a:ea typeface="+mn-ea"/>
          <a:cs typeface="Segoe UI" panose="020B0502040204020203" pitchFamily="34" charset="0"/>
        </a:defRPr>
      </a:lvl2pPr>
      <a:lvl3pPr marL="548640" indent="-274320" algn="l" defTabSz="914400" rtl="0" eaLnBrk="1" latinLnBrk="0" hangingPunct="1">
        <a:lnSpc>
          <a:spcPct val="100000"/>
        </a:lnSpc>
        <a:spcBef>
          <a:spcPts val="0"/>
        </a:spcBef>
        <a:buClr>
          <a:schemeClr val="accent1"/>
        </a:buClr>
        <a:buFont typeface="Nunito Sans" panose="00000500000000000000" pitchFamily="2" charset="0"/>
        <a:buChar char="‒"/>
        <a:defRPr sz="1600" b="0" kern="1200">
          <a:solidFill>
            <a:schemeClr val="tx1"/>
          </a:solidFill>
          <a:latin typeface="+mn-lt"/>
          <a:ea typeface="+mn-ea"/>
          <a:cs typeface="Segoe UI" panose="020B0502040204020203" pitchFamily="34" charset="0"/>
        </a:defRPr>
      </a:lvl3pPr>
      <a:lvl4pPr marL="822960" indent="-274320" algn="l" defTabSz="914400" rtl="0" eaLnBrk="1" latinLnBrk="0" hangingPunct="1">
        <a:lnSpc>
          <a:spcPct val="100000"/>
        </a:lnSpc>
        <a:spcBef>
          <a:spcPts val="0"/>
        </a:spcBef>
        <a:buClr>
          <a:schemeClr val="accent1"/>
        </a:buClr>
        <a:buFont typeface="Inter" panose="020B0502030000000004" pitchFamily="34" charset="0"/>
        <a:buChar char="&gt;"/>
        <a:defRPr sz="1600" b="0" kern="1200">
          <a:solidFill>
            <a:schemeClr val="tx1"/>
          </a:solidFill>
          <a:latin typeface="+mn-lt"/>
          <a:ea typeface="+mn-ea"/>
          <a:cs typeface="Segoe UI" panose="020B0502040204020203" pitchFamily="34" charset="0"/>
        </a:defRPr>
      </a:lvl4pPr>
      <a:lvl5pPr marL="1097280" indent="-274320" algn="l" defTabSz="914400" rtl="0" eaLnBrk="1" latinLnBrk="0" hangingPunct="1">
        <a:lnSpc>
          <a:spcPct val="100000"/>
        </a:lnSpc>
        <a:spcBef>
          <a:spcPts val="0"/>
        </a:spcBef>
        <a:buClr>
          <a:schemeClr val="accent1"/>
        </a:buClr>
        <a:buFont typeface="Wingdings" panose="05000000000000000000" pitchFamily="2" charset="2"/>
        <a:buChar char="§"/>
        <a:defRPr sz="1600" b="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37.emf"/><Relationship Id="rId4" Type="http://schemas.openxmlformats.org/officeDocument/2006/relationships/oleObject" Target="../embeddings/oleObject21.bin"/></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5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25979E77-7A7E-0AF5-9498-B0B72EB95C06}"/>
              </a:ext>
            </a:extLst>
          </p:cNvPr>
          <p:cNvGraphicFramePr>
            <a:graphicFrameLocks noChangeAspect="1"/>
          </p:cNvGraphicFramePr>
          <p:nvPr>
            <p:custDataLst>
              <p:tags r:id="rId1"/>
            </p:custDataLst>
            <p:extLst>
              <p:ext uri="{D42A27DB-BD31-4B8C-83A1-F6EECF244321}">
                <p14:modId xmlns:p14="http://schemas.microsoft.com/office/powerpoint/2010/main" val="998121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8" name="think-cell data - do not delete" hidden="1">
                        <a:extLst>
                          <a:ext uri="{FF2B5EF4-FFF2-40B4-BE49-F238E27FC236}">
                            <a16:creationId xmlns:a16="http://schemas.microsoft.com/office/drawing/2014/main" id="{25979E77-7A7E-0AF5-9498-B0B72EB95C0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ubtitle 3">
            <a:extLst>
              <a:ext uri="{FF2B5EF4-FFF2-40B4-BE49-F238E27FC236}">
                <a16:creationId xmlns:a16="http://schemas.microsoft.com/office/drawing/2014/main" id="{8046E638-27E8-44D3-C9CC-C0977C48B94F}"/>
              </a:ext>
            </a:extLst>
          </p:cNvPr>
          <p:cNvSpPr>
            <a:spLocks noGrp="1"/>
          </p:cNvSpPr>
          <p:nvPr>
            <p:ph type="subTitle" idx="1"/>
          </p:nvPr>
        </p:nvSpPr>
        <p:spPr>
          <a:xfrm>
            <a:off x="398514" y="6386869"/>
            <a:ext cx="6228892" cy="307777"/>
          </a:xfrm>
        </p:spPr>
        <p:txBody>
          <a:bodyPr/>
          <a:lstStyle/>
          <a:p>
            <a:r>
              <a:rPr lang="en-US" dirty="0"/>
              <a:t>Sebastia Barcelo, 3</a:t>
            </a:r>
            <a:r>
              <a:rPr lang="en-US" baseline="30000" dirty="0"/>
              <a:t>rd</a:t>
            </a:r>
            <a:r>
              <a:rPr lang="en-US" dirty="0"/>
              <a:t> July 2025</a:t>
            </a:r>
          </a:p>
        </p:txBody>
      </p:sp>
      <p:sp>
        <p:nvSpPr>
          <p:cNvPr id="5" name="Title 4">
            <a:extLst>
              <a:ext uri="{FF2B5EF4-FFF2-40B4-BE49-F238E27FC236}">
                <a16:creationId xmlns:a16="http://schemas.microsoft.com/office/drawing/2014/main" id="{A012F203-F61F-A70D-93FC-AB5B8D259A7D}"/>
              </a:ext>
            </a:extLst>
          </p:cNvPr>
          <p:cNvSpPr>
            <a:spLocks noGrp="1"/>
          </p:cNvSpPr>
          <p:nvPr>
            <p:ph type="ctrTitle"/>
          </p:nvPr>
        </p:nvSpPr>
        <p:spPr>
          <a:xfrm>
            <a:off x="380039" y="2438952"/>
            <a:ext cx="8098942" cy="1661993"/>
          </a:xfrm>
        </p:spPr>
        <p:txBody>
          <a:bodyPr vert="horz"/>
          <a:lstStyle/>
          <a:p>
            <a:r>
              <a:rPr lang="en-US" dirty="0"/>
              <a:t>Navigating Change in a CRO – What I Wish I Knew 5 Years Ago About Transitioning to R</a:t>
            </a:r>
          </a:p>
        </p:txBody>
      </p:sp>
    </p:spTree>
    <p:extLst>
      <p:ext uri="{BB962C8B-B14F-4D97-AF65-F5344CB8AC3E}">
        <p14:creationId xmlns:p14="http://schemas.microsoft.com/office/powerpoint/2010/main" val="792650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5A99D-7D40-DB1F-753D-79EF668EADD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777B134-7046-A14A-577B-94057963888C}"/>
              </a:ext>
            </a:extLst>
          </p:cNvPr>
          <p:cNvSpPr>
            <a:spLocks noGrp="1"/>
          </p:cNvSpPr>
          <p:nvPr>
            <p:ph type="title"/>
          </p:nvPr>
        </p:nvSpPr>
        <p:spPr/>
        <p:txBody>
          <a:bodyPr/>
          <a:lstStyle/>
          <a:p>
            <a:r>
              <a:rPr lang="es-ES" dirty="0" err="1"/>
              <a:t>Which</a:t>
            </a:r>
            <a:r>
              <a:rPr lang="es-ES" dirty="0"/>
              <a:t> </a:t>
            </a:r>
            <a:r>
              <a:rPr lang="es-ES" dirty="0" err="1"/>
              <a:t>type</a:t>
            </a:r>
            <a:r>
              <a:rPr lang="es-ES" dirty="0"/>
              <a:t> </a:t>
            </a:r>
            <a:r>
              <a:rPr lang="es-ES" dirty="0" err="1"/>
              <a:t>of</a:t>
            </a:r>
            <a:r>
              <a:rPr lang="es-ES" dirty="0"/>
              <a:t> training </a:t>
            </a:r>
            <a:r>
              <a:rPr lang="es-ES" dirty="0" err="1"/>
              <a:t>is</a:t>
            </a:r>
            <a:r>
              <a:rPr lang="es-ES" dirty="0"/>
              <a:t> </a:t>
            </a:r>
            <a:r>
              <a:rPr lang="es-ES" dirty="0" err="1"/>
              <a:t>needed</a:t>
            </a:r>
            <a:r>
              <a:rPr lang="es-ES" dirty="0"/>
              <a:t>?</a:t>
            </a:r>
            <a:endParaRPr lang="en-CH" dirty="0"/>
          </a:p>
        </p:txBody>
      </p:sp>
      <p:pic>
        <p:nvPicPr>
          <p:cNvPr id="5" name="Picture 4">
            <a:extLst>
              <a:ext uri="{FF2B5EF4-FFF2-40B4-BE49-F238E27FC236}">
                <a16:creationId xmlns:a16="http://schemas.microsoft.com/office/drawing/2014/main" id="{B03A230B-5E23-FAEA-0D75-F00C6A3C9252}"/>
              </a:ext>
            </a:extLst>
          </p:cNvPr>
          <p:cNvPicPr>
            <a:picLocks noChangeAspect="1"/>
          </p:cNvPicPr>
          <p:nvPr/>
        </p:nvPicPr>
        <p:blipFill>
          <a:blip r:embed="rId3"/>
          <a:stretch>
            <a:fillRect/>
          </a:stretch>
        </p:blipFill>
        <p:spPr>
          <a:xfrm>
            <a:off x="6727371" y="1186432"/>
            <a:ext cx="4996543" cy="3188778"/>
          </a:xfrm>
          <a:prstGeom prst="rect">
            <a:avLst/>
          </a:prstGeom>
        </p:spPr>
      </p:pic>
      <p:pic>
        <p:nvPicPr>
          <p:cNvPr id="10" name="Picture 9">
            <a:extLst>
              <a:ext uri="{FF2B5EF4-FFF2-40B4-BE49-F238E27FC236}">
                <a16:creationId xmlns:a16="http://schemas.microsoft.com/office/drawing/2014/main" id="{30F472B0-1A91-D068-48A5-9B39ABF5A17F}"/>
              </a:ext>
            </a:extLst>
          </p:cNvPr>
          <p:cNvPicPr>
            <a:picLocks noChangeAspect="1"/>
          </p:cNvPicPr>
          <p:nvPr/>
        </p:nvPicPr>
        <p:blipFill>
          <a:blip r:embed="rId4"/>
          <a:stretch>
            <a:fillRect/>
          </a:stretch>
        </p:blipFill>
        <p:spPr>
          <a:xfrm>
            <a:off x="3287010" y="3804308"/>
            <a:ext cx="3611813" cy="2958446"/>
          </a:xfrm>
          <a:prstGeom prst="rect">
            <a:avLst/>
          </a:prstGeom>
        </p:spPr>
      </p:pic>
      <p:pic>
        <p:nvPicPr>
          <p:cNvPr id="12" name="Picture 11">
            <a:extLst>
              <a:ext uri="{FF2B5EF4-FFF2-40B4-BE49-F238E27FC236}">
                <a16:creationId xmlns:a16="http://schemas.microsoft.com/office/drawing/2014/main" id="{882B127C-AC8D-785A-3182-0E3C222C1C6E}"/>
              </a:ext>
            </a:extLst>
          </p:cNvPr>
          <p:cNvPicPr>
            <a:picLocks noChangeAspect="1"/>
          </p:cNvPicPr>
          <p:nvPr/>
        </p:nvPicPr>
        <p:blipFill>
          <a:blip r:embed="rId5"/>
          <a:stretch>
            <a:fillRect/>
          </a:stretch>
        </p:blipFill>
        <p:spPr>
          <a:xfrm>
            <a:off x="285070" y="1056893"/>
            <a:ext cx="3440220" cy="3327328"/>
          </a:xfrm>
          <a:prstGeom prst="rect">
            <a:avLst/>
          </a:prstGeom>
        </p:spPr>
      </p:pic>
    </p:spTree>
    <p:extLst>
      <p:ext uri="{BB962C8B-B14F-4D97-AF65-F5344CB8AC3E}">
        <p14:creationId xmlns:p14="http://schemas.microsoft.com/office/powerpoint/2010/main" val="280221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F92-D51E-3957-0F71-F2BEC05332B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E554B6B-1666-F1D7-2E1C-FD73EA52E2FA}"/>
              </a:ext>
            </a:extLst>
          </p:cNvPr>
          <p:cNvSpPr>
            <a:spLocks noGrp="1"/>
          </p:cNvSpPr>
          <p:nvPr>
            <p:ph type="title"/>
          </p:nvPr>
        </p:nvSpPr>
        <p:spPr/>
        <p:txBody>
          <a:bodyPr/>
          <a:lstStyle/>
          <a:p>
            <a:r>
              <a:rPr lang="es-ES" dirty="0"/>
              <a:t>Do </a:t>
            </a:r>
            <a:r>
              <a:rPr lang="es-ES" dirty="0" err="1"/>
              <a:t>you</a:t>
            </a:r>
            <a:r>
              <a:rPr lang="es-ES" dirty="0"/>
              <a:t> </a:t>
            </a:r>
            <a:r>
              <a:rPr lang="es-ES" dirty="0" err="1"/>
              <a:t>know</a:t>
            </a:r>
            <a:r>
              <a:rPr lang="es-ES" dirty="0"/>
              <a:t> </a:t>
            </a:r>
            <a:r>
              <a:rPr lang="es-ES" dirty="0" err="1"/>
              <a:t>the</a:t>
            </a:r>
            <a:r>
              <a:rPr lang="es-ES" dirty="0"/>
              <a:t> </a:t>
            </a:r>
            <a:r>
              <a:rPr lang="es-ES" dirty="0" err="1"/>
              <a:t>skills</a:t>
            </a:r>
            <a:r>
              <a:rPr lang="es-ES" dirty="0"/>
              <a:t> </a:t>
            </a:r>
            <a:r>
              <a:rPr lang="es-ES" dirty="0" err="1"/>
              <a:t>of</a:t>
            </a:r>
            <a:r>
              <a:rPr lang="es-ES" dirty="0"/>
              <a:t> </a:t>
            </a:r>
            <a:r>
              <a:rPr lang="es-ES" dirty="0" err="1"/>
              <a:t>your</a:t>
            </a:r>
            <a:r>
              <a:rPr lang="es-ES" dirty="0"/>
              <a:t> </a:t>
            </a:r>
            <a:r>
              <a:rPr lang="es-ES" dirty="0" err="1"/>
              <a:t>team</a:t>
            </a:r>
            <a:r>
              <a:rPr lang="es-ES" dirty="0"/>
              <a:t> (</a:t>
            </a:r>
            <a:r>
              <a:rPr lang="es-ES" dirty="0" err="1"/>
              <a:t>all</a:t>
            </a:r>
            <a:r>
              <a:rPr lang="es-ES" dirty="0"/>
              <a:t>)?</a:t>
            </a:r>
            <a:endParaRPr lang="en-CH" dirty="0"/>
          </a:p>
        </p:txBody>
      </p:sp>
      <p:sp>
        <p:nvSpPr>
          <p:cNvPr id="8" name="Content Placeholder 7">
            <a:extLst>
              <a:ext uri="{FF2B5EF4-FFF2-40B4-BE49-F238E27FC236}">
                <a16:creationId xmlns:a16="http://schemas.microsoft.com/office/drawing/2014/main" id="{D4F7B142-B0E9-93DB-3E73-83FADC2A1A09}"/>
              </a:ext>
            </a:extLst>
          </p:cNvPr>
          <p:cNvSpPr>
            <a:spLocks noGrp="1"/>
          </p:cNvSpPr>
          <p:nvPr>
            <p:ph idx="1"/>
          </p:nvPr>
        </p:nvSpPr>
        <p:spPr/>
        <p:txBody>
          <a:bodyPr>
            <a:norm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pic>
        <p:nvPicPr>
          <p:cNvPr id="3" name="Picture 2">
            <a:extLst>
              <a:ext uri="{FF2B5EF4-FFF2-40B4-BE49-F238E27FC236}">
                <a16:creationId xmlns:a16="http://schemas.microsoft.com/office/drawing/2014/main" id="{33B52AEF-72F1-A101-1364-DFECBB0725AA}"/>
              </a:ext>
            </a:extLst>
          </p:cNvPr>
          <p:cNvPicPr>
            <a:picLocks noChangeAspect="1"/>
          </p:cNvPicPr>
          <p:nvPr/>
        </p:nvPicPr>
        <p:blipFill>
          <a:blip r:embed="rId3"/>
          <a:stretch>
            <a:fillRect/>
          </a:stretch>
        </p:blipFill>
        <p:spPr>
          <a:xfrm>
            <a:off x="1806387" y="1828361"/>
            <a:ext cx="8579225" cy="3791062"/>
          </a:xfrm>
          <a:prstGeom prst="rect">
            <a:avLst/>
          </a:prstGeom>
        </p:spPr>
      </p:pic>
    </p:spTree>
    <p:extLst>
      <p:ext uri="{BB962C8B-B14F-4D97-AF65-F5344CB8AC3E}">
        <p14:creationId xmlns:p14="http://schemas.microsoft.com/office/powerpoint/2010/main" val="4021102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F44D0-D3A3-7776-3121-25C7BC2C171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0082E1C-B642-C633-3404-635EFF987C49}"/>
              </a:ext>
            </a:extLst>
          </p:cNvPr>
          <p:cNvSpPr>
            <a:spLocks noGrp="1"/>
          </p:cNvSpPr>
          <p:nvPr>
            <p:ph type="title"/>
          </p:nvPr>
        </p:nvSpPr>
        <p:spPr>
          <a:xfrm>
            <a:off x="381000" y="436441"/>
            <a:ext cx="11430000" cy="443198"/>
          </a:xfrm>
        </p:spPr>
        <p:txBody>
          <a:bodyPr wrap="square" anchor="t">
            <a:normAutofit/>
          </a:bodyPr>
          <a:lstStyle/>
          <a:p>
            <a:r>
              <a:rPr lang="es-ES" dirty="0"/>
              <a:t>Do </a:t>
            </a:r>
            <a:r>
              <a:rPr lang="es-ES" dirty="0" err="1"/>
              <a:t>you</a:t>
            </a:r>
            <a:r>
              <a:rPr lang="es-ES" dirty="0"/>
              <a:t> </a:t>
            </a:r>
            <a:r>
              <a:rPr lang="es-ES" dirty="0" err="1"/>
              <a:t>know</a:t>
            </a:r>
            <a:r>
              <a:rPr lang="es-ES" dirty="0"/>
              <a:t> </a:t>
            </a:r>
            <a:r>
              <a:rPr lang="es-ES" dirty="0" err="1"/>
              <a:t>the</a:t>
            </a:r>
            <a:r>
              <a:rPr lang="es-ES" dirty="0"/>
              <a:t> </a:t>
            </a:r>
            <a:r>
              <a:rPr lang="es-ES" dirty="0" err="1"/>
              <a:t>skills</a:t>
            </a:r>
            <a:r>
              <a:rPr lang="es-ES" dirty="0"/>
              <a:t> </a:t>
            </a:r>
            <a:r>
              <a:rPr lang="es-ES" dirty="0" err="1"/>
              <a:t>of</a:t>
            </a:r>
            <a:r>
              <a:rPr lang="es-ES" dirty="0"/>
              <a:t> </a:t>
            </a:r>
            <a:r>
              <a:rPr lang="es-ES" dirty="0" err="1"/>
              <a:t>your</a:t>
            </a:r>
            <a:r>
              <a:rPr lang="es-ES" dirty="0"/>
              <a:t> </a:t>
            </a:r>
            <a:r>
              <a:rPr lang="es-ES" dirty="0" err="1"/>
              <a:t>team</a:t>
            </a:r>
            <a:r>
              <a:rPr lang="es-ES" dirty="0"/>
              <a:t> (</a:t>
            </a:r>
            <a:r>
              <a:rPr lang="es-ES" dirty="0" err="1"/>
              <a:t>all</a:t>
            </a:r>
            <a:r>
              <a:rPr lang="es-ES" dirty="0"/>
              <a:t>)?</a:t>
            </a:r>
            <a:endParaRPr lang="en-CH" dirty="0"/>
          </a:p>
        </p:txBody>
      </p:sp>
      <p:sp>
        <p:nvSpPr>
          <p:cNvPr id="8" name="Content Placeholder 7">
            <a:extLst>
              <a:ext uri="{FF2B5EF4-FFF2-40B4-BE49-F238E27FC236}">
                <a16:creationId xmlns:a16="http://schemas.microsoft.com/office/drawing/2014/main" id="{BADC4BFC-BA87-5866-2526-F76DD436F7DF}"/>
              </a:ext>
            </a:extLst>
          </p:cNvPr>
          <p:cNvSpPr>
            <a:spLocks noGrp="1"/>
          </p:cNvSpPr>
          <p:nvPr>
            <p:ph type="body" sz="quarter" idx="13"/>
          </p:nvPr>
        </p:nvSpPr>
        <p:spPr>
          <a:xfrm>
            <a:off x="381000" y="1272874"/>
            <a:ext cx="11430000" cy="246221"/>
          </a:xfrm>
        </p:spPr>
        <p:txBody>
          <a:bodyPr>
            <a:normAutofit/>
          </a:bodyPr>
          <a:lstStyle/>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a:p>
            <a:pPr>
              <a:lnSpc>
                <a:spcPct val="90000"/>
              </a:lnSpc>
              <a:spcAft>
                <a:spcPts val="600"/>
              </a:spcAft>
            </a:pPr>
            <a:endParaRPr lang="es-ES" sz="1200"/>
          </a:p>
        </p:txBody>
      </p:sp>
      <p:sp>
        <p:nvSpPr>
          <p:cNvPr id="17" name="Slide Number Placeholder 6">
            <a:extLst>
              <a:ext uri="{FF2B5EF4-FFF2-40B4-BE49-F238E27FC236}">
                <a16:creationId xmlns:a16="http://schemas.microsoft.com/office/drawing/2014/main" id="{29B87AD1-39DE-25BE-FDFF-4F89E9032FB3}"/>
              </a:ext>
            </a:extLst>
          </p:cNvPr>
          <p:cNvSpPr>
            <a:spLocks noGrp="1"/>
          </p:cNvSpPr>
          <p:nvPr>
            <p:ph type="sldNum" sz="quarter" idx="4"/>
          </p:nvPr>
        </p:nvSpPr>
        <p:spPr>
          <a:xfrm>
            <a:off x="11685966" y="6499582"/>
            <a:ext cx="125034" cy="123111"/>
          </a:xfrm>
        </p:spPr>
        <p:txBody>
          <a:bodyPr wrap="none" anchor="ctr">
            <a:normAutofit/>
          </a:bodyPr>
          <a:lstStyle/>
          <a:p>
            <a:pPr>
              <a:spcAft>
                <a:spcPts val="600"/>
              </a:spcAft>
            </a:pPr>
            <a:fld id="{FFA57618-8A3F-4BF2-AF0B-76D53F417244}" type="slidenum">
              <a:rPr lang="en-US" smtClean="0"/>
              <a:pPr>
                <a:spcAft>
                  <a:spcPts val="600"/>
                </a:spcAft>
              </a:pPr>
              <a:t>12</a:t>
            </a:fld>
            <a:endParaRPr lang="en-US"/>
          </a:p>
        </p:txBody>
      </p:sp>
      <p:graphicFrame>
        <p:nvGraphicFramePr>
          <p:cNvPr id="2" name="Chart Placeholder">
            <a:extLst>
              <a:ext uri="{FF2B5EF4-FFF2-40B4-BE49-F238E27FC236}">
                <a16:creationId xmlns:a16="http://schemas.microsoft.com/office/drawing/2014/main" id="{EB4F5796-06E3-756F-C9A3-9F1214B0C0CF}"/>
              </a:ext>
            </a:extLst>
          </p:cNvPr>
          <p:cNvGraphicFramePr>
            <a:graphicFrameLocks noGrp="1"/>
          </p:cNvGraphicFramePr>
          <p:nvPr>
            <p:extLst>
              <p:ext uri="{D42A27DB-BD31-4B8C-83A1-F6EECF244321}">
                <p14:modId xmlns:p14="http://schemas.microsoft.com/office/powerpoint/2010/main" val="2277780881"/>
              </p:ext>
            </p:extLst>
          </p:nvPr>
        </p:nvGraphicFramePr>
        <p:xfrm>
          <a:off x="381000" y="1317978"/>
          <a:ext cx="114300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752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26A3B-302A-367B-D463-A3EDFBEEF7C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6008F60-C425-C855-994D-8B3083686769}"/>
              </a:ext>
            </a:extLst>
          </p:cNvPr>
          <p:cNvSpPr>
            <a:spLocks noGrp="1"/>
          </p:cNvSpPr>
          <p:nvPr>
            <p:ph type="title"/>
          </p:nvPr>
        </p:nvSpPr>
        <p:spPr/>
        <p:txBody>
          <a:bodyPr/>
          <a:lstStyle/>
          <a:p>
            <a:r>
              <a:rPr lang="es-ES" dirty="0" err="1"/>
              <a:t>Is</a:t>
            </a:r>
            <a:r>
              <a:rPr lang="es-ES" dirty="0"/>
              <a:t> </a:t>
            </a:r>
            <a:r>
              <a:rPr lang="es-ES" dirty="0" err="1"/>
              <a:t>there</a:t>
            </a:r>
            <a:r>
              <a:rPr lang="es-ES" dirty="0"/>
              <a:t> a </a:t>
            </a:r>
            <a:r>
              <a:rPr lang="es-ES" dirty="0" err="1"/>
              <a:t>lot</a:t>
            </a:r>
            <a:r>
              <a:rPr lang="es-ES" dirty="0"/>
              <a:t> </a:t>
            </a:r>
            <a:r>
              <a:rPr lang="es-ES" dirty="0" err="1"/>
              <a:t>of</a:t>
            </a:r>
            <a:r>
              <a:rPr lang="es-ES" dirty="0"/>
              <a:t> </a:t>
            </a:r>
            <a:r>
              <a:rPr lang="es-ES" dirty="0" err="1"/>
              <a:t>deviation</a:t>
            </a:r>
            <a:r>
              <a:rPr lang="es-ES" dirty="0"/>
              <a:t> </a:t>
            </a:r>
            <a:r>
              <a:rPr lang="es-ES" dirty="0" err="1"/>
              <a:t>accross</a:t>
            </a:r>
            <a:r>
              <a:rPr lang="es-ES" dirty="0"/>
              <a:t> </a:t>
            </a:r>
            <a:r>
              <a:rPr lang="es-ES" dirty="0" err="1"/>
              <a:t>BUs</a:t>
            </a:r>
            <a:r>
              <a:rPr lang="es-ES" dirty="0"/>
              <a:t>?</a:t>
            </a:r>
            <a:endParaRPr lang="en-CH" dirty="0"/>
          </a:p>
        </p:txBody>
      </p:sp>
      <p:sp>
        <p:nvSpPr>
          <p:cNvPr id="8" name="Content Placeholder 7">
            <a:extLst>
              <a:ext uri="{FF2B5EF4-FFF2-40B4-BE49-F238E27FC236}">
                <a16:creationId xmlns:a16="http://schemas.microsoft.com/office/drawing/2014/main" id="{1F776B71-4AB4-A8DA-0094-9B354E74FC3A}"/>
              </a:ext>
            </a:extLst>
          </p:cNvPr>
          <p:cNvSpPr>
            <a:spLocks noGrp="1"/>
          </p:cNvSpPr>
          <p:nvPr>
            <p:ph idx="1"/>
          </p:nvPr>
        </p:nvSpPr>
        <p:spPr/>
        <p:txBody>
          <a:bodyPr>
            <a:norm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pic>
        <p:nvPicPr>
          <p:cNvPr id="4" name="Picture 3">
            <a:extLst>
              <a:ext uri="{FF2B5EF4-FFF2-40B4-BE49-F238E27FC236}">
                <a16:creationId xmlns:a16="http://schemas.microsoft.com/office/drawing/2014/main" id="{C3609110-35CC-A657-4000-3CBA2EC7D90E}"/>
              </a:ext>
            </a:extLst>
          </p:cNvPr>
          <p:cNvPicPr>
            <a:picLocks noChangeAspect="1"/>
          </p:cNvPicPr>
          <p:nvPr/>
        </p:nvPicPr>
        <p:blipFill>
          <a:blip r:embed="rId3"/>
          <a:stretch>
            <a:fillRect/>
          </a:stretch>
        </p:blipFill>
        <p:spPr>
          <a:xfrm>
            <a:off x="1714500" y="1885950"/>
            <a:ext cx="8763000" cy="3086100"/>
          </a:xfrm>
          <a:prstGeom prst="rect">
            <a:avLst/>
          </a:prstGeom>
        </p:spPr>
      </p:pic>
    </p:spTree>
    <p:extLst>
      <p:ext uri="{BB962C8B-B14F-4D97-AF65-F5344CB8AC3E}">
        <p14:creationId xmlns:p14="http://schemas.microsoft.com/office/powerpoint/2010/main" val="2050353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8C386-4A2F-1480-7749-BBE252850E8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78BC76-AFC0-8345-E091-0E32A93970B6}"/>
              </a:ext>
            </a:extLst>
          </p:cNvPr>
          <p:cNvSpPr>
            <a:spLocks noGrp="1"/>
          </p:cNvSpPr>
          <p:nvPr>
            <p:ph type="title"/>
          </p:nvPr>
        </p:nvSpPr>
        <p:spPr/>
        <p:txBody>
          <a:bodyPr/>
          <a:lstStyle/>
          <a:p>
            <a:r>
              <a:rPr lang="en-US" dirty="0"/>
              <a:t>Building R Champions First – Then Scaling</a:t>
            </a:r>
            <a:endParaRPr lang="en-CH" dirty="0"/>
          </a:p>
        </p:txBody>
      </p:sp>
      <p:graphicFrame>
        <p:nvGraphicFramePr>
          <p:cNvPr id="2" name="Content Placeholder 1">
            <a:extLst>
              <a:ext uri="{FF2B5EF4-FFF2-40B4-BE49-F238E27FC236}">
                <a16:creationId xmlns:a16="http://schemas.microsoft.com/office/drawing/2014/main" id="{0477ACA4-31FC-817B-0121-EE871908DC76}"/>
              </a:ext>
            </a:extLst>
          </p:cNvPr>
          <p:cNvGraphicFramePr>
            <a:graphicFrameLocks noGrp="1"/>
          </p:cNvGraphicFramePr>
          <p:nvPr>
            <p:ph idx="1"/>
            <p:extLst>
              <p:ext uri="{D42A27DB-BD31-4B8C-83A1-F6EECF244321}">
                <p14:modId xmlns:p14="http://schemas.microsoft.com/office/powerpoint/2010/main" val="2939777951"/>
              </p:ext>
            </p:extLst>
          </p:nvPr>
        </p:nvGraphicFramePr>
        <p:xfrm>
          <a:off x="381000" y="1548223"/>
          <a:ext cx="11430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2454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606E0-D522-6FF2-585F-B2B7429C6F10}"/>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6E54693C-E20B-C42D-72A8-D3076E391337}"/>
              </a:ext>
            </a:extLst>
          </p:cNvPr>
          <p:cNvSpPr>
            <a:spLocks noGrp="1"/>
          </p:cNvSpPr>
          <p:nvPr>
            <p:ph sz="quarter" idx="10"/>
          </p:nvPr>
        </p:nvSpPr>
        <p:spPr/>
        <p:txBody>
          <a:bodyPr/>
          <a:lstStyle/>
          <a:p>
            <a:r>
              <a:rPr lang="es-ES" dirty="0"/>
              <a:t>04</a:t>
            </a:r>
            <a:endParaRPr lang="en-CH" dirty="0"/>
          </a:p>
        </p:txBody>
      </p:sp>
      <p:sp>
        <p:nvSpPr>
          <p:cNvPr id="20" name="Content Placeholder 19">
            <a:extLst>
              <a:ext uri="{FF2B5EF4-FFF2-40B4-BE49-F238E27FC236}">
                <a16:creationId xmlns:a16="http://schemas.microsoft.com/office/drawing/2014/main" id="{F506BFC6-4A43-F59C-C79B-97C0829AE6DC}"/>
              </a:ext>
            </a:extLst>
          </p:cNvPr>
          <p:cNvSpPr>
            <a:spLocks noGrp="1"/>
          </p:cNvSpPr>
          <p:nvPr>
            <p:ph sz="quarter" idx="11"/>
          </p:nvPr>
        </p:nvSpPr>
        <p:spPr>
          <a:xfrm>
            <a:off x="3111499" y="2933700"/>
            <a:ext cx="7159337" cy="659245"/>
          </a:xfrm>
        </p:spPr>
        <p:txBody>
          <a:bodyPr/>
          <a:lstStyle/>
          <a:p>
            <a:r>
              <a:rPr lang="es-ES" dirty="0" err="1"/>
              <a:t>Conclusions</a:t>
            </a:r>
            <a:endParaRPr lang="en-CH" dirty="0"/>
          </a:p>
        </p:txBody>
      </p:sp>
      <p:sp>
        <p:nvSpPr>
          <p:cNvPr id="15" name="Slide Number Placeholder 14">
            <a:extLst>
              <a:ext uri="{FF2B5EF4-FFF2-40B4-BE49-F238E27FC236}">
                <a16:creationId xmlns:a16="http://schemas.microsoft.com/office/drawing/2014/main" id="{656CC644-6360-447D-A2B1-7812848B5D63}"/>
              </a:ext>
            </a:extLst>
          </p:cNvPr>
          <p:cNvSpPr>
            <a:spLocks noGrp="1"/>
          </p:cNvSpPr>
          <p:nvPr>
            <p:ph type="sldNum" sz="quarter" idx="4294967295"/>
          </p:nvPr>
        </p:nvSpPr>
        <p:spPr>
          <a:xfrm>
            <a:off x="12066588" y="6567488"/>
            <a:ext cx="125412" cy="122237"/>
          </a:xfrm>
        </p:spPr>
        <p:txBody>
          <a:bodyPr/>
          <a:lstStyle/>
          <a:p>
            <a:fld id="{FFA57618-8A3F-4BF2-AF0B-76D53F417244}" type="slidenum">
              <a:rPr lang="en-US" smtClean="0"/>
              <a:pPr/>
              <a:t>15</a:t>
            </a:fld>
            <a:endParaRPr lang="en-US" dirty="0"/>
          </a:p>
        </p:txBody>
      </p:sp>
    </p:spTree>
    <p:extLst>
      <p:ext uri="{BB962C8B-B14F-4D97-AF65-F5344CB8AC3E}">
        <p14:creationId xmlns:p14="http://schemas.microsoft.com/office/powerpoint/2010/main" val="3574874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8A229-6CA3-1047-CAAC-C8053041967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1B7BC23-0292-A49A-2A21-422B1C47DD00}"/>
              </a:ext>
            </a:extLst>
          </p:cNvPr>
          <p:cNvSpPr>
            <a:spLocks noGrp="1"/>
          </p:cNvSpPr>
          <p:nvPr>
            <p:ph type="title"/>
          </p:nvPr>
        </p:nvSpPr>
        <p:spPr>
          <a:xfrm>
            <a:off x="381000" y="436441"/>
            <a:ext cx="11430000" cy="443198"/>
          </a:xfrm>
        </p:spPr>
        <p:txBody>
          <a:bodyPr wrap="square" anchor="t">
            <a:normAutofit/>
          </a:bodyPr>
          <a:lstStyle/>
          <a:p>
            <a:r>
              <a:rPr lang="es-ES" dirty="0" err="1"/>
              <a:t>Conclusions</a:t>
            </a:r>
            <a:endParaRPr lang="en-CH" dirty="0"/>
          </a:p>
        </p:txBody>
      </p:sp>
      <p:sp>
        <p:nvSpPr>
          <p:cNvPr id="15" name="Slide Number Placeholder 3">
            <a:extLst>
              <a:ext uri="{FF2B5EF4-FFF2-40B4-BE49-F238E27FC236}">
                <a16:creationId xmlns:a16="http://schemas.microsoft.com/office/drawing/2014/main" id="{5F8FEB23-68E0-51AE-0B97-A0D9DC405C64}"/>
              </a:ext>
            </a:extLst>
          </p:cNvPr>
          <p:cNvSpPr>
            <a:spLocks noGrp="1"/>
          </p:cNvSpPr>
          <p:nvPr>
            <p:ph type="sldNum" sz="quarter" idx="4"/>
          </p:nvPr>
        </p:nvSpPr>
        <p:spPr>
          <a:xfrm>
            <a:off x="11685966" y="6499582"/>
            <a:ext cx="125034" cy="123111"/>
          </a:xfrm>
        </p:spPr>
        <p:txBody>
          <a:bodyPr/>
          <a:lstStyle/>
          <a:p>
            <a:pPr>
              <a:spcAft>
                <a:spcPts val="600"/>
              </a:spcAft>
            </a:pPr>
            <a:fld id="{FFA57618-8A3F-4BF2-AF0B-76D53F417244}" type="slidenum">
              <a:rPr lang="en-US" smtClean="0"/>
              <a:pPr>
                <a:spcAft>
                  <a:spcPts val="600"/>
                </a:spcAft>
              </a:pPr>
              <a:t>16</a:t>
            </a:fld>
            <a:endParaRPr lang="en-US"/>
          </a:p>
        </p:txBody>
      </p:sp>
      <p:graphicFrame>
        <p:nvGraphicFramePr>
          <p:cNvPr id="11" name="Text Placeholder 8">
            <a:extLst>
              <a:ext uri="{FF2B5EF4-FFF2-40B4-BE49-F238E27FC236}">
                <a16:creationId xmlns:a16="http://schemas.microsoft.com/office/drawing/2014/main" id="{8B2A7A47-03BB-370C-5A1E-58985EB79A91}"/>
              </a:ext>
            </a:extLst>
          </p:cNvPr>
          <p:cNvGraphicFramePr>
            <a:graphicFrameLocks noGrp="1"/>
          </p:cNvGraphicFramePr>
          <p:nvPr>
            <p:ph type="chart" sz="quarter" idx="13"/>
            <p:extLst>
              <p:ext uri="{D42A27DB-BD31-4B8C-83A1-F6EECF244321}">
                <p14:modId xmlns:p14="http://schemas.microsoft.com/office/powerpoint/2010/main" val="4275875456"/>
              </p:ext>
            </p:extLst>
          </p:nvPr>
        </p:nvGraphicFramePr>
        <p:xfrm>
          <a:off x="381000" y="1382486"/>
          <a:ext cx="11430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4589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3CF65-3342-8215-0453-FBFD86850137}"/>
            </a:ext>
          </a:extLst>
        </p:cNvPr>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E3FA7308-F585-5820-F39A-A26CA6DF6926}"/>
              </a:ext>
            </a:extLst>
          </p:cNvPr>
          <p:cNvSpPr>
            <a:spLocks noGrp="1"/>
          </p:cNvSpPr>
          <p:nvPr>
            <p:ph sz="quarter" idx="11"/>
          </p:nvPr>
        </p:nvSpPr>
        <p:spPr>
          <a:xfrm>
            <a:off x="3111499" y="2933700"/>
            <a:ext cx="7159337" cy="659245"/>
          </a:xfrm>
        </p:spPr>
        <p:txBody>
          <a:bodyPr/>
          <a:lstStyle/>
          <a:p>
            <a:r>
              <a:rPr lang="es-ES" dirty="0" err="1"/>
              <a:t>Thank</a:t>
            </a:r>
            <a:r>
              <a:rPr lang="es-ES" dirty="0"/>
              <a:t> </a:t>
            </a:r>
            <a:r>
              <a:rPr lang="es-ES" dirty="0" err="1"/>
              <a:t>you</a:t>
            </a:r>
            <a:r>
              <a:rPr lang="es-ES" dirty="0"/>
              <a:t>!</a:t>
            </a:r>
            <a:endParaRPr lang="en-CH" dirty="0"/>
          </a:p>
        </p:txBody>
      </p:sp>
      <p:sp>
        <p:nvSpPr>
          <p:cNvPr id="15" name="Slide Number Placeholder 14">
            <a:extLst>
              <a:ext uri="{FF2B5EF4-FFF2-40B4-BE49-F238E27FC236}">
                <a16:creationId xmlns:a16="http://schemas.microsoft.com/office/drawing/2014/main" id="{B1CDB6AF-73B8-2CBC-698E-7E554609DBFA}"/>
              </a:ext>
            </a:extLst>
          </p:cNvPr>
          <p:cNvSpPr>
            <a:spLocks noGrp="1"/>
          </p:cNvSpPr>
          <p:nvPr>
            <p:ph type="sldNum" sz="quarter" idx="4294967295"/>
          </p:nvPr>
        </p:nvSpPr>
        <p:spPr>
          <a:xfrm>
            <a:off x="12066588" y="6567488"/>
            <a:ext cx="125412" cy="122237"/>
          </a:xfrm>
        </p:spPr>
        <p:txBody>
          <a:bodyPr/>
          <a:lstStyle/>
          <a:p>
            <a:fld id="{FFA57618-8A3F-4BF2-AF0B-76D53F417244}" type="slidenum">
              <a:rPr lang="en-US" smtClean="0"/>
              <a:pPr/>
              <a:t>17</a:t>
            </a:fld>
            <a:endParaRPr lang="en-US" dirty="0"/>
          </a:p>
        </p:txBody>
      </p:sp>
    </p:spTree>
    <p:extLst>
      <p:ext uri="{BB962C8B-B14F-4D97-AF65-F5344CB8AC3E}">
        <p14:creationId xmlns:p14="http://schemas.microsoft.com/office/powerpoint/2010/main" val="224463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5F86018-C6DA-A564-7DDD-65249FB52660}"/>
              </a:ext>
            </a:extLst>
          </p:cNvPr>
          <p:cNvSpPr>
            <a:spLocks noGrp="1"/>
          </p:cNvSpPr>
          <p:nvPr>
            <p:ph type="body" sz="quarter" idx="10"/>
          </p:nvPr>
        </p:nvSpPr>
        <p:spPr>
          <a:xfrm>
            <a:off x="3704064" y="1580611"/>
            <a:ext cx="413575" cy="430887"/>
          </a:xfrm>
        </p:spPr>
        <p:txBody>
          <a:bodyPr/>
          <a:lstStyle/>
          <a:p>
            <a:r>
              <a:rPr lang="es-ES" dirty="0"/>
              <a:t>01</a:t>
            </a:r>
            <a:endParaRPr lang="en-CH" dirty="0"/>
          </a:p>
        </p:txBody>
      </p:sp>
      <p:sp>
        <p:nvSpPr>
          <p:cNvPr id="8" name="Text Placeholder 7">
            <a:extLst>
              <a:ext uri="{FF2B5EF4-FFF2-40B4-BE49-F238E27FC236}">
                <a16:creationId xmlns:a16="http://schemas.microsoft.com/office/drawing/2014/main" id="{2A354F4C-1543-BCB9-6979-7E624019E148}"/>
              </a:ext>
            </a:extLst>
          </p:cNvPr>
          <p:cNvSpPr>
            <a:spLocks noGrp="1"/>
          </p:cNvSpPr>
          <p:nvPr>
            <p:ph type="body" sz="quarter" idx="11"/>
          </p:nvPr>
        </p:nvSpPr>
        <p:spPr>
          <a:xfrm>
            <a:off x="4733320" y="1861850"/>
            <a:ext cx="6858000" cy="430887"/>
          </a:xfrm>
        </p:spPr>
        <p:txBody>
          <a:bodyPr/>
          <a:lstStyle/>
          <a:p>
            <a:pPr marL="285750" indent="-285750">
              <a:buFontTx/>
              <a:buChar char="-"/>
            </a:pPr>
            <a:r>
              <a:rPr lang="en-US" dirty="0"/>
              <a:t>The CRO Challenge</a:t>
            </a:r>
          </a:p>
          <a:p>
            <a:pPr marL="285750" indent="-285750">
              <a:buFontTx/>
              <a:buChar char="-"/>
            </a:pPr>
            <a:r>
              <a:rPr lang="en-US" dirty="0"/>
              <a:t>Competing Priorities – One Shared Infrastructure</a:t>
            </a:r>
            <a:endParaRPr lang="en-CH" b="1" dirty="0"/>
          </a:p>
        </p:txBody>
      </p:sp>
      <p:sp>
        <p:nvSpPr>
          <p:cNvPr id="6" name="Title 5">
            <a:extLst>
              <a:ext uri="{FF2B5EF4-FFF2-40B4-BE49-F238E27FC236}">
                <a16:creationId xmlns:a16="http://schemas.microsoft.com/office/drawing/2014/main" id="{3E46FB71-7BC6-6E9A-90A2-D2492C864D51}"/>
              </a:ext>
            </a:extLst>
          </p:cNvPr>
          <p:cNvSpPr>
            <a:spLocks noGrp="1"/>
          </p:cNvSpPr>
          <p:nvPr>
            <p:ph type="title"/>
          </p:nvPr>
        </p:nvSpPr>
        <p:spPr/>
        <p:txBody>
          <a:bodyPr/>
          <a:lstStyle/>
          <a:p>
            <a:r>
              <a:rPr lang="es-ES" dirty="0"/>
              <a:t>Agenda</a:t>
            </a:r>
            <a:endParaRPr lang="en-CH" dirty="0"/>
          </a:p>
        </p:txBody>
      </p:sp>
      <p:sp>
        <p:nvSpPr>
          <p:cNvPr id="9" name="Text Placeholder 8">
            <a:extLst>
              <a:ext uri="{FF2B5EF4-FFF2-40B4-BE49-F238E27FC236}">
                <a16:creationId xmlns:a16="http://schemas.microsoft.com/office/drawing/2014/main" id="{445A7E7C-E084-411C-6EF4-F66EF88B570E}"/>
              </a:ext>
            </a:extLst>
          </p:cNvPr>
          <p:cNvSpPr>
            <a:spLocks noGrp="1"/>
          </p:cNvSpPr>
          <p:nvPr>
            <p:ph type="body" sz="quarter" idx="12"/>
          </p:nvPr>
        </p:nvSpPr>
        <p:spPr/>
        <p:txBody>
          <a:bodyPr/>
          <a:lstStyle/>
          <a:p>
            <a:r>
              <a:rPr lang="es-ES" dirty="0"/>
              <a:t>CRO </a:t>
            </a:r>
            <a:r>
              <a:rPr lang="es-ES" dirty="0" err="1"/>
              <a:t>needs</a:t>
            </a:r>
            <a:endParaRPr lang="en-CH" dirty="0"/>
          </a:p>
        </p:txBody>
      </p:sp>
      <p:sp>
        <p:nvSpPr>
          <p:cNvPr id="10" name="Text Placeholder 9">
            <a:extLst>
              <a:ext uri="{FF2B5EF4-FFF2-40B4-BE49-F238E27FC236}">
                <a16:creationId xmlns:a16="http://schemas.microsoft.com/office/drawing/2014/main" id="{D6C1AEC8-060D-DDC5-1DB7-BAD8C5597860}"/>
              </a:ext>
            </a:extLst>
          </p:cNvPr>
          <p:cNvSpPr>
            <a:spLocks noGrp="1"/>
          </p:cNvSpPr>
          <p:nvPr>
            <p:ph type="body" sz="quarter" idx="13"/>
          </p:nvPr>
        </p:nvSpPr>
        <p:spPr>
          <a:xfrm>
            <a:off x="3704064" y="4105939"/>
            <a:ext cx="413575" cy="430887"/>
          </a:xfrm>
        </p:spPr>
        <p:txBody>
          <a:bodyPr/>
          <a:lstStyle/>
          <a:p>
            <a:r>
              <a:rPr lang="es-ES" dirty="0"/>
              <a:t>03</a:t>
            </a:r>
            <a:endParaRPr lang="en-CH" dirty="0"/>
          </a:p>
        </p:txBody>
      </p:sp>
      <p:sp>
        <p:nvSpPr>
          <p:cNvPr id="11" name="Text Placeholder 10">
            <a:extLst>
              <a:ext uri="{FF2B5EF4-FFF2-40B4-BE49-F238E27FC236}">
                <a16:creationId xmlns:a16="http://schemas.microsoft.com/office/drawing/2014/main" id="{4D8FF2AF-7867-A22E-FD28-ED6A0E29AA3D}"/>
              </a:ext>
            </a:extLst>
          </p:cNvPr>
          <p:cNvSpPr>
            <a:spLocks noGrp="1"/>
          </p:cNvSpPr>
          <p:nvPr>
            <p:ph type="body" sz="quarter" idx="14"/>
          </p:nvPr>
        </p:nvSpPr>
        <p:spPr>
          <a:xfrm>
            <a:off x="4733320" y="4387178"/>
            <a:ext cx="6858000" cy="215444"/>
          </a:xfrm>
        </p:spPr>
        <p:txBody>
          <a:bodyPr/>
          <a:lstStyle/>
          <a:p>
            <a:r>
              <a:rPr lang="es-ES" dirty="0"/>
              <a:t>- </a:t>
            </a:r>
            <a:r>
              <a:rPr lang="es-ES" dirty="0" err="1"/>
              <a:t>Which</a:t>
            </a:r>
            <a:r>
              <a:rPr lang="es-ES" dirty="0"/>
              <a:t> </a:t>
            </a:r>
            <a:r>
              <a:rPr lang="es-ES" dirty="0" err="1"/>
              <a:t>type</a:t>
            </a:r>
            <a:r>
              <a:rPr lang="es-ES" dirty="0"/>
              <a:t> </a:t>
            </a:r>
            <a:r>
              <a:rPr lang="es-ES" dirty="0" err="1"/>
              <a:t>of</a:t>
            </a:r>
            <a:r>
              <a:rPr lang="es-ES" dirty="0"/>
              <a:t> training </a:t>
            </a:r>
            <a:r>
              <a:rPr lang="es-ES" dirty="0" err="1"/>
              <a:t>is</a:t>
            </a:r>
            <a:r>
              <a:rPr lang="es-ES" dirty="0"/>
              <a:t> </a:t>
            </a:r>
            <a:r>
              <a:rPr lang="es-ES" dirty="0" err="1"/>
              <a:t>needed</a:t>
            </a:r>
            <a:r>
              <a:rPr lang="es-ES" dirty="0"/>
              <a:t>?</a:t>
            </a:r>
          </a:p>
        </p:txBody>
      </p:sp>
      <p:sp>
        <p:nvSpPr>
          <p:cNvPr id="12" name="Text Placeholder 11">
            <a:extLst>
              <a:ext uri="{FF2B5EF4-FFF2-40B4-BE49-F238E27FC236}">
                <a16:creationId xmlns:a16="http://schemas.microsoft.com/office/drawing/2014/main" id="{6B277397-B00B-16C8-53AD-388DC1BB553B}"/>
              </a:ext>
            </a:extLst>
          </p:cNvPr>
          <p:cNvSpPr>
            <a:spLocks noGrp="1"/>
          </p:cNvSpPr>
          <p:nvPr>
            <p:ph type="body" sz="quarter" idx="15"/>
          </p:nvPr>
        </p:nvSpPr>
        <p:spPr/>
        <p:txBody>
          <a:bodyPr/>
          <a:lstStyle/>
          <a:p>
            <a:r>
              <a:rPr lang="es-ES" dirty="0"/>
              <a:t>Training </a:t>
            </a:r>
            <a:r>
              <a:rPr lang="es-ES" dirty="0" err="1"/>
              <a:t>strategy</a:t>
            </a:r>
            <a:endParaRPr lang="en-CH" dirty="0"/>
          </a:p>
        </p:txBody>
      </p:sp>
      <p:sp>
        <p:nvSpPr>
          <p:cNvPr id="13" name="Text Placeholder 12">
            <a:extLst>
              <a:ext uri="{FF2B5EF4-FFF2-40B4-BE49-F238E27FC236}">
                <a16:creationId xmlns:a16="http://schemas.microsoft.com/office/drawing/2014/main" id="{3C7E422F-E43E-780F-A2E5-E5B40E682821}"/>
              </a:ext>
            </a:extLst>
          </p:cNvPr>
          <p:cNvSpPr>
            <a:spLocks noGrp="1"/>
          </p:cNvSpPr>
          <p:nvPr>
            <p:ph type="body" sz="quarter" idx="16"/>
          </p:nvPr>
        </p:nvSpPr>
        <p:spPr>
          <a:xfrm>
            <a:off x="3704064" y="5379215"/>
            <a:ext cx="413575" cy="430887"/>
          </a:xfrm>
        </p:spPr>
        <p:txBody>
          <a:bodyPr/>
          <a:lstStyle/>
          <a:p>
            <a:r>
              <a:rPr lang="es-ES" dirty="0"/>
              <a:t>04</a:t>
            </a:r>
            <a:endParaRPr lang="en-CH" dirty="0"/>
          </a:p>
        </p:txBody>
      </p:sp>
      <p:sp>
        <p:nvSpPr>
          <p:cNvPr id="15" name="Text Placeholder 14">
            <a:extLst>
              <a:ext uri="{FF2B5EF4-FFF2-40B4-BE49-F238E27FC236}">
                <a16:creationId xmlns:a16="http://schemas.microsoft.com/office/drawing/2014/main" id="{31727403-BA9E-F06E-925F-68BC7A45D801}"/>
              </a:ext>
            </a:extLst>
          </p:cNvPr>
          <p:cNvSpPr>
            <a:spLocks noGrp="1"/>
          </p:cNvSpPr>
          <p:nvPr>
            <p:ph type="body" sz="quarter" idx="18"/>
          </p:nvPr>
        </p:nvSpPr>
        <p:spPr>
          <a:xfrm>
            <a:off x="4733320" y="5470846"/>
            <a:ext cx="6858000" cy="246221"/>
          </a:xfrm>
        </p:spPr>
        <p:txBody>
          <a:bodyPr/>
          <a:lstStyle/>
          <a:p>
            <a:r>
              <a:rPr lang="es-ES" dirty="0" err="1"/>
              <a:t>Conclusions</a:t>
            </a:r>
            <a:endParaRPr lang="en-CH" dirty="0"/>
          </a:p>
        </p:txBody>
      </p:sp>
      <p:sp>
        <p:nvSpPr>
          <p:cNvPr id="16" name="Text Placeholder 15">
            <a:extLst>
              <a:ext uri="{FF2B5EF4-FFF2-40B4-BE49-F238E27FC236}">
                <a16:creationId xmlns:a16="http://schemas.microsoft.com/office/drawing/2014/main" id="{A9E14F00-2D3E-6299-BFFA-6F39C7C3067B}"/>
              </a:ext>
            </a:extLst>
          </p:cNvPr>
          <p:cNvSpPr>
            <a:spLocks noGrp="1"/>
          </p:cNvSpPr>
          <p:nvPr>
            <p:ph type="body" sz="quarter" idx="19"/>
          </p:nvPr>
        </p:nvSpPr>
        <p:spPr>
          <a:xfrm>
            <a:off x="3704064" y="2843083"/>
            <a:ext cx="413575" cy="430887"/>
          </a:xfrm>
        </p:spPr>
        <p:txBody>
          <a:bodyPr/>
          <a:lstStyle/>
          <a:p>
            <a:r>
              <a:rPr lang="es-ES" dirty="0"/>
              <a:t>02</a:t>
            </a:r>
            <a:endParaRPr lang="en-CH" dirty="0"/>
          </a:p>
        </p:txBody>
      </p:sp>
      <p:sp>
        <p:nvSpPr>
          <p:cNvPr id="17" name="Text Placeholder 16">
            <a:extLst>
              <a:ext uri="{FF2B5EF4-FFF2-40B4-BE49-F238E27FC236}">
                <a16:creationId xmlns:a16="http://schemas.microsoft.com/office/drawing/2014/main" id="{51A67CCE-872D-1BC5-2F21-0AB14998C908}"/>
              </a:ext>
            </a:extLst>
          </p:cNvPr>
          <p:cNvSpPr>
            <a:spLocks noGrp="1"/>
          </p:cNvSpPr>
          <p:nvPr>
            <p:ph type="body" sz="quarter" idx="20"/>
          </p:nvPr>
        </p:nvSpPr>
        <p:spPr>
          <a:xfrm>
            <a:off x="4733320" y="3124322"/>
            <a:ext cx="6858000" cy="430887"/>
          </a:xfrm>
        </p:spPr>
        <p:txBody>
          <a:bodyPr/>
          <a:lstStyle/>
          <a:p>
            <a:pPr marL="285750" indent="-285750">
              <a:buFontTx/>
              <a:buChar char="-"/>
            </a:pPr>
            <a:r>
              <a:rPr lang="es-ES" dirty="0" err="1"/>
              <a:t>Issue</a:t>
            </a:r>
            <a:r>
              <a:rPr lang="es-ES" dirty="0"/>
              <a:t> and </a:t>
            </a:r>
            <a:r>
              <a:rPr lang="es-ES" dirty="0" err="1"/>
              <a:t>solutions</a:t>
            </a:r>
            <a:endParaRPr lang="es-ES" dirty="0"/>
          </a:p>
          <a:p>
            <a:pPr marL="285750" indent="-285750">
              <a:buFontTx/>
              <a:buChar char="-"/>
            </a:pPr>
            <a:r>
              <a:rPr lang="en-US" dirty="0"/>
              <a:t>What We Built – and What We’d Change</a:t>
            </a:r>
            <a:endParaRPr lang="en-CH" dirty="0"/>
          </a:p>
        </p:txBody>
      </p:sp>
      <p:sp>
        <p:nvSpPr>
          <p:cNvPr id="18" name="Text Placeholder 17">
            <a:extLst>
              <a:ext uri="{FF2B5EF4-FFF2-40B4-BE49-F238E27FC236}">
                <a16:creationId xmlns:a16="http://schemas.microsoft.com/office/drawing/2014/main" id="{DC168364-9A11-C784-5434-0972155D5ED6}"/>
              </a:ext>
            </a:extLst>
          </p:cNvPr>
          <p:cNvSpPr>
            <a:spLocks noGrp="1"/>
          </p:cNvSpPr>
          <p:nvPr>
            <p:ph type="body" sz="quarter" idx="21"/>
          </p:nvPr>
        </p:nvSpPr>
        <p:spPr/>
        <p:txBody>
          <a:bodyPr/>
          <a:lstStyle/>
          <a:p>
            <a:r>
              <a:rPr lang="es-ES" dirty="0" err="1"/>
              <a:t>Building</a:t>
            </a:r>
            <a:r>
              <a:rPr lang="es-ES" dirty="0"/>
              <a:t> </a:t>
            </a:r>
            <a:r>
              <a:rPr lang="es-ES" dirty="0" err="1"/>
              <a:t>the</a:t>
            </a:r>
            <a:r>
              <a:rPr lang="es-ES" dirty="0"/>
              <a:t> </a:t>
            </a:r>
            <a:r>
              <a:rPr lang="es-ES" dirty="0" err="1"/>
              <a:t>Environment</a:t>
            </a:r>
            <a:endParaRPr lang="en-CH" dirty="0"/>
          </a:p>
        </p:txBody>
      </p:sp>
      <p:sp>
        <p:nvSpPr>
          <p:cNvPr id="5" name="Slide Number Placeholder 4">
            <a:extLst>
              <a:ext uri="{FF2B5EF4-FFF2-40B4-BE49-F238E27FC236}">
                <a16:creationId xmlns:a16="http://schemas.microsoft.com/office/drawing/2014/main" id="{F05A891C-8ECD-7441-2602-028AE8DE9769}"/>
              </a:ext>
            </a:extLst>
          </p:cNvPr>
          <p:cNvSpPr>
            <a:spLocks noGrp="1"/>
          </p:cNvSpPr>
          <p:nvPr>
            <p:ph type="sldNum" sz="quarter" idx="22"/>
          </p:nvPr>
        </p:nvSpPr>
        <p:spPr/>
        <p:txBody>
          <a:bodyPr/>
          <a:lstStyle/>
          <a:p>
            <a:fld id="{FFA57618-8A3F-4BF2-AF0B-76D53F417244}" type="slidenum">
              <a:rPr lang="en-US" smtClean="0"/>
              <a:pPr/>
              <a:t>2</a:t>
            </a:fld>
            <a:endParaRPr lang="en-US" dirty="0"/>
          </a:p>
        </p:txBody>
      </p:sp>
    </p:spTree>
    <p:extLst>
      <p:ext uri="{BB962C8B-B14F-4D97-AF65-F5344CB8AC3E}">
        <p14:creationId xmlns:p14="http://schemas.microsoft.com/office/powerpoint/2010/main" val="168323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0BB3E68-0812-86B7-04C4-4F8B16C1F6A7}"/>
              </a:ext>
            </a:extLst>
          </p:cNvPr>
          <p:cNvSpPr>
            <a:spLocks noGrp="1"/>
          </p:cNvSpPr>
          <p:nvPr>
            <p:ph sz="quarter" idx="10"/>
          </p:nvPr>
        </p:nvSpPr>
        <p:spPr/>
        <p:txBody>
          <a:bodyPr/>
          <a:lstStyle/>
          <a:p>
            <a:r>
              <a:rPr lang="es-ES" dirty="0"/>
              <a:t>01</a:t>
            </a:r>
            <a:endParaRPr lang="en-CH" dirty="0"/>
          </a:p>
        </p:txBody>
      </p:sp>
      <p:sp>
        <p:nvSpPr>
          <p:cNvPr id="20" name="Content Placeholder 19">
            <a:extLst>
              <a:ext uri="{FF2B5EF4-FFF2-40B4-BE49-F238E27FC236}">
                <a16:creationId xmlns:a16="http://schemas.microsoft.com/office/drawing/2014/main" id="{CB6A286D-3838-162F-1D1B-BADDCE3A4290}"/>
              </a:ext>
            </a:extLst>
          </p:cNvPr>
          <p:cNvSpPr>
            <a:spLocks noGrp="1"/>
          </p:cNvSpPr>
          <p:nvPr>
            <p:ph sz="quarter" idx="11"/>
          </p:nvPr>
        </p:nvSpPr>
        <p:spPr/>
        <p:txBody>
          <a:bodyPr/>
          <a:lstStyle/>
          <a:p>
            <a:r>
              <a:rPr lang="es-ES" dirty="0"/>
              <a:t>CRO </a:t>
            </a:r>
            <a:r>
              <a:rPr lang="es-ES" dirty="0" err="1"/>
              <a:t>needs</a:t>
            </a:r>
            <a:endParaRPr lang="en-CH" dirty="0"/>
          </a:p>
        </p:txBody>
      </p:sp>
      <p:sp>
        <p:nvSpPr>
          <p:cNvPr id="15" name="Slide Number Placeholder 14">
            <a:extLst>
              <a:ext uri="{FF2B5EF4-FFF2-40B4-BE49-F238E27FC236}">
                <a16:creationId xmlns:a16="http://schemas.microsoft.com/office/drawing/2014/main" id="{1A39C750-A491-C7D6-6AC3-7317AC5557DD}"/>
              </a:ext>
            </a:extLst>
          </p:cNvPr>
          <p:cNvSpPr>
            <a:spLocks noGrp="1"/>
          </p:cNvSpPr>
          <p:nvPr>
            <p:ph type="sldNum" sz="quarter" idx="4294967295"/>
          </p:nvPr>
        </p:nvSpPr>
        <p:spPr>
          <a:xfrm>
            <a:off x="12066588" y="6567488"/>
            <a:ext cx="125412" cy="122237"/>
          </a:xfrm>
        </p:spPr>
        <p:txBody>
          <a:bodyPr/>
          <a:lstStyle/>
          <a:p>
            <a:fld id="{FFA57618-8A3F-4BF2-AF0B-76D53F417244}" type="slidenum">
              <a:rPr lang="en-US" smtClean="0"/>
              <a:pPr/>
              <a:t>3</a:t>
            </a:fld>
            <a:endParaRPr lang="en-US" dirty="0"/>
          </a:p>
        </p:txBody>
      </p:sp>
    </p:spTree>
    <p:extLst>
      <p:ext uri="{BB962C8B-B14F-4D97-AF65-F5344CB8AC3E}">
        <p14:creationId xmlns:p14="http://schemas.microsoft.com/office/powerpoint/2010/main" val="387944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D0D9616-59D9-4714-E021-3F246373F09C}"/>
              </a:ext>
            </a:extLst>
          </p:cNvPr>
          <p:cNvSpPr>
            <a:spLocks noGrp="1"/>
          </p:cNvSpPr>
          <p:nvPr>
            <p:ph type="title"/>
          </p:nvPr>
        </p:nvSpPr>
        <p:spPr>
          <a:xfrm>
            <a:off x="381000" y="436441"/>
            <a:ext cx="11430000" cy="443198"/>
          </a:xfrm>
        </p:spPr>
        <p:txBody>
          <a:bodyPr wrap="square" anchor="t">
            <a:normAutofit/>
          </a:bodyPr>
          <a:lstStyle/>
          <a:p>
            <a:r>
              <a:rPr lang="en-US" dirty="0"/>
              <a:t>The CRO Challenge</a:t>
            </a:r>
            <a:endParaRPr lang="en-CH" dirty="0"/>
          </a:p>
        </p:txBody>
      </p:sp>
      <p:sp>
        <p:nvSpPr>
          <p:cNvPr id="11" name="Slide Number Placeholder 3">
            <a:extLst>
              <a:ext uri="{FF2B5EF4-FFF2-40B4-BE49-F238E27FC236}">
                <a16:creationId xmlns:a16="http://schemas.microsoft.com/office/drawing/2014/main" id="{5568BA16-0B34-AD71-885D-2BA39512DC27}"/>
              </a:ext>
            </a:extLst>
          </p:cNvPr>
          <p:cNvSpPr>
            <a:spLocks noGrp="1"/>
          </p:cNvSpPr>
          <p:nvPr>
            <p:ph type="sldNum" sz="quarter" idx="4"/>
          </p:nvPr>
        </p:nvSpPr>
        <p:spPr>
          <a:xfrm>
            <a:off x="11685966" y="6499582"/>
            <a:ext cx="125034" cy="123111"/>
          </a:xfrm>
        </p:spPr>
        <p:txBody>
          <a:bodyPr/>
          <a:lstStyle/>
          <a:p>
            <a:pPr>
              <a:spcAft>
                <a:spcPts val="600"/>
              </a:spcAft>
            </a:pPr>
            <a:fld id="{FFA57618-8A3F-4BF2-AF0B-76D53F417244}" type="slidenum">
              <a:rPr lang="en-US" smtClean="0"/>
              <a:pPr>
                <a:spcAft>
                  <a:spcPts val="600"/>
                </a:spcAft>
              </a:pPr>
              <a:t>4</a:t>
            </a:fld>
            <a:endParaRPr lang="en-US"/>
          </a:p>
        </p:txBody>
      </p:sp>
      <p:graphicFrame>
        <p:nvGraphicFramePr>
          <p:cNvPr id="12" name="Text Placeholder 1">
            <a:extLst>
              <a:ext uri="{FF2B5EF4-FFF2-40B4-BE49-F238E27FC236}">
                <a16:creationId xmlns:a16="http://schemas.microsoft.com/office/drawing/2014/main" id="{EB70D9B3-829B-35A8-2812-F6E1C990034F}"/>
              </a:ext>
            </a:extLst>
          </p:cNvPr>
          <p:cNvGraphicFramePr/>
          <p:nvPr>
            <p:extLst>
              <p:ext uri="{D42A27DB-BD31-4B8C-83A1-F6EECF244321}">
                <p14:modId xmlns:p14="http://schemas.microsoft.com/office/powerpoint/2010/main" val="2517639080"/>
              </p:ext>
            </p:extLst>
          </p:nvPr>
        </p:nvGraphicFramePr>
        <p:xfrm>
          <a:off x="381000" y="1548223"/>
          <a:ext cx="11430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5280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6D02B-2EBD-0FEC-CDB4-1763D47A1E6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2B84368-C2FC-37AD-708A-FC31592C55BC}"/>
              </a:ext>
            </a:extLst>
          </p:cNvPr>
          <p:cNvSpPr>
            <a:spLocks noGrp="1"/>
          </p:cNvSpPr>
          <p:nvPr>
            <p:ph type="title"/>
          </p:nvPr>
        </p:nvSpPr>
        <p:spPr>
          <a:xfrm>
            <a:off x="381000" y="436441"/>
            <a:ext cx="11430000" cy="443198"/>
          </a:xfrm>
        </p:spPr>
        <p:txBody>
          <a:bodyPr wrap="square" anchor="t">
            <a:normAutofit/>
          </a:bodyPr>
          <a:lstStyle/>
          <a:p>
            <a:r>
              <a:rPr lang="en-US" dirty="0"/>
              <a:t>Competing Priorities – One Shared Infrastructure</a:t>
            </a:r>
            <a:endParaRPr lang="en-CH" dirty="0"/>
          </a:p>
        </p:txBody>
      </p:sp>
      <p:sp>
        <p:nvSpPr>
          <p:cNvPr id="11" name="Slide Number Placeholder 3">
            <a:extLst>
              <a:ext uri="{FF2B5EF4-FFF2-40B4-BE49-F238E27FC236}">
                <a16:creationId xmlns:a16="http://schemas.microsoft.com/office/drawing/2014/main" id="{FBBCD993-FAB8-B24B-3BC4-AEC074BFD036}"/>
              </a:ext>
            </a:extLst>
          </p:cNvPr>
          <p:cNvSpPr>
            <a:spLocks noGrp="1"/>
          </p:cNvSpPr>
          <p:nvPr>
            <p:ph type="sldNum" sz="quarter" idx="4"/>
          </p:nvPr>
        </p:nvSpPr>
        <p:spPr>
          <a:xfrm>
            <a:off x="11685966" y="6521094"/>
            <a:ext cx="125034" cy="123111"/>
          </a:xfrm>
        </p:spPr>
        <p:txBody>
          <a:bodyPr wrap="none" anchor="ctr">
            <a:normAutofit/>
          </a:bodyPr>
          <a:lstStyle/>
          <a:p>
            <a:pPr>
              <a:spcAft>
                <a:spcPts val="600"/>
              </a:spcAft>
            </a:pPr>
            <a:fld id="{FFA57618-8A3F-4BF2-AF0B-76D53F417244}" type="slidenum">
              <a:rPr lang="en-US" smtClean="0"/>
              <a:pPr>
                <a:spcAft>
                  <a:spcPts val="600"/>
                </a:spcAft>
              </a:pPr>
              <a:t>5</a:t>
            </a:fld>
            <a:endParaRPr lang="en-US" dirty="0"/>
          </a:p>
        </p:txBody>
      </p:sp>
      <p:sp>
        <p:nvSpPr>
          <p:cNvPr id="32" name="Shape">
            <a:extLst>
              <a:ext uri="{FF2B5EF4-FFF2-40B4-BE49-F238E27FC236}">
                <a16:creationId xmlns:a16="http://schemas.microsoft.com/office/drawing/2014/main" id="{437D4A93-8AFA-4B06-BBBF-B6CF452245F8}"/>
              </a:ext>
            </a:extLst>
          </p:cNvPr>
          <p:cNvSpPr/>
          <p:nvPr/>
        </p:nvSpPr>
        <p:spPr>
          <a:xfrm>
            <a:off x="1402676" y="2245662"/>
            <a:ext cx="1542445" cy="2012603"/>
          </a:xfrm>
          <a:custGeom>
            <a:avLst/>
            <a:gdLst/>
            <a:ahLst/>
            <a:cxnLst>
              <a:cxn ang="0">
                <a:pos x="wd2" y="hd2"/>
              </a:cxn>
              <a:cxn ang="5400000">
                <a:pos x="wd2" y="hd2"/>
              </a:cxn>
              <a:cxn ang="10800000">
                <a:pos x="wd2" y="hd2"/>
              </a:cxn>
              <a:cxn ang="16200000">
                <a:pos x="wd2" y="hd2"/>
              </a:cxn>
            </a:cxnLst>
            <a:rect l="0" t="0" r="r" b="b"/>
            <a:pathLst>
              <a:path w="21354" h="21378" extrusionOk="0">
                <a:moveTo>
                  <a:pt x="21080" y="17330"/>
                </a:moveTo>
                <a:cubicBezTo>
                  <a:pt x="20732" y="16885"/>
                  <a:pt x="20123" y="16751"/>
                  <a:pt x="19514" y="16662"/>
                </a:cubicBezTo>
                <a:cubicBezTo>
                  <a:pt x="18790" y="16551"/>
                  <a:pt x="18065" y="16529"/>
                  <a:pt x="17340" y="16484"/>
                </a:cubicBezTo>
                <a:cubicBezTo>
                  <a:pt x="16673" y="16462"/>
                  <a:pt x="15948" y="16418"/>
                  <a:pt x="15397" y="16084"/>
                </a:cubicBezTo>
                <a:cubicBezTo>
                  <a:pt x="14412" y="15528"/>
                  <a:pt x="14093" y="14460"/>
                  <a:pt x="13629" y="13637"/>
                </a:cubicBezTo>
                <a:cubicBezTo>
                  <a:pt x="13252" y="12970"/>
                  <a:pt x="12759" y="12324"/>
                  <a:pt x="12121" y="11791"/>
                </a:cubicBezTo>
                <a:cubicBezTo>
                  <a:pt x="12295" y="11613"/>
                  <a:pt x="12440" y="11457"/>
                  <a:pt x="12585" y="11279"/>
                </a:cubicBezTo>
                <a:cubicBezTo>
                  <a:pt x="13339" y="10345"/>
                  <a:pt x="13919" y="9299"/>
                  <a:pt x="14325" y="8254"/>
                </a:cubicBezTo>
                <a:cubicBezTo>
                  <a:pt x="14760" y="7164"/>
                  <a:pt x="14933" y="6029"/>
                  <a:pt x="15078" y="4895"/>
                </a:cubicBezTo>
                <a:cubicBezTo>
                  <a:pt x="15194" y="3805"/>
                  <a:pt x="15310" y="2648"/>
                  <a:pt x="15948" y="1647"/>
                </a:cubicBezTo>
                <a:cubicBezTo>
                  <a:pt x="16238" y="1202"/>
                  <a:pt x="16586" y="802"/>
                  <a:pt x="17079" y="468"/>
                </a:cubicBezTo>
                <a:cubicBezTo>
                  <a:pt x="17427" y="223"/>
                  <a:pt x="16905" y="-155"/>
                  <a:pt x="16557" y="67"/>
                </a:cubicBezTo>
                <a:cubicBezTo>
                  <a:pt x="14731" y="1313"/>
                  <a:pt x="14528" y="3248"/>
                  <a:pt x="14354" y="4984"/>
                </a:cubicBezTo>
                <a:cubicBezTo>
                  <a:pt x="14151" y="6963"/>
                  <a:pt x="13542" y="8877"/>
                  <a:pt x="12266" y="10612"/>
                </a:cubicBezTo>
                <a:cubicBezTo>
                  <a:pt x="12063" y="10879"/>
                  <a:pt x="11860" y="11146"/>
                  <a:pt x="11628" y="11390"/>
                </a:cubicBezTo>
                <a:cubicBezTo>
                  <a:pt x="11541" y="11323"/>
                  <a:pt x="11454" y="11279"/>
                  <a:pt x="11338" y="11212"/>
                </a:cubicBezTo>
                <a:cubicBezTo>
                  <a:pt x="10353" y="10656"/>
                  <a:pt x="8990" y="10345"/>
                  <a:pt x="7801" y="10678"/>
                </a:cubicBezTo>
                <a:cubicBezTo>
                  <a:pt x="6757" y="10968"/>
                  <a:pt x="5946" y="11835"/>
                  <a:pt x="6438" y="12703"/>
                </a:cubicBezTo>
                <a:cubicBezTo>
                  <a:pt x="6989" y="13615"/>
                  <a:pt x="8642" y="13570"/>
                  <a:pt x="9686" y="13259"/>
                </a:cubicBezTo>
                <a:cubicBezTo>
                  <a:pt x="10469" y="13036"/>
                  <a:pt x="11135" y="12658"/>
                  <a:pt x="11686" y="12191"/>
                </a:cubicBezTo>
                <a:cubicBezTo>
                  <a:pt x="11802" y="12280"/>
                  <a:pt x="11918" y="12391"/>
                  <a:pt x="12005" y="12502"/>
                </a:cubicBezTo>
                <a:cubicBezTo>
                  <a:pt x="12672" y="13214"/>
                  <a:pt x="13078" y="14037"/>
                  <a:pt x="13513" y="14838"/>
                </a:cubicBezTo>
                <a:cubicBezTo>
                  <a:pt x="13890" y="15528"/>
                  <a:pt x="14354" y="16240"/>
                  <a:pt x="15223" y="16618"/>
                </a:cubicBezTo>
                <a:cubicBezTo>
                  <a:pt x="16267" y="17085"/>
                  <a:pt x="17543" y="16974"/>
                  <a:pt x="18674" y="17063"/>
                </a:cubicBezTo>
                <a:cubicBezTo>
                  <a:pt x="19196" y="17107"/>
                  <a:pt x="20065" y="17129"/>
                  <a:pt x="20413" y="17485"/>
                </a:cubicBezTo>
                <a:cubicBezTo>
                  <a:pt x="20761" y="17819"/>
                  <a:pt x="20645" y="18286"/>
                  <a:pt x="20413" y="18642"/>
                </a:cubicBezTo>
                <a:cubicBezTo>
                  <a:pt x="19891" y="19398"/>
                  <a:pt x="18819" y="19932"/>
                  <a:pt x="17804" y="20244"/>
                </a:cubicBezTo>
                <a:cubicBezTo>
                  <a:pt x="16760" y="20555"/>
                  <a:pt x="15629" y="20666"/>
                  <a:pt x="14499" y="20622"/>
                </a:cubicBezTo>
                <a:cubicBezTo>
                  <a:pt x="15252" y="20199"/>
                  <a:pt x="15774" y="19510"/>
                  <a:pt x="15397" y="18776"/>
                </a:cubicBezTo>
                <a:cubicBezTo>
                  <a:pt x="14933" y="17864"/>
                  <a:pt x="13455" y="17930"/>
                  <a:pt x="12440" y="18130"/>
                </a:cubicBezTo>
                <a:cubicBezTo>
                  <a:pt x="11860" y="18242"/>
                  <a:pt x="11396" y="18509"/>
                  <a:pt x="11164" y="18954"/>
                </a:cubicBezTo>
                <a:cubicBezTo>
                  <a:pt x="10961" y="19332"/>
                  <a:pt x="10787" y="19932"/>
                  <a:pt x="10932" y="20333"/>
                </a:cubicBezTo>
                <a:cubicBezTo>
                  <a:pt x="11019" y="20577"/>
                  <a:pt x="11222" y="20711"/>
                  <a:pt x="11512" y="20822"/>
                </a:cubicBezTo>
                <a:cubicBezTo>
                  <a:pt x="10990" y="20844"/>
                  <a:pt x="10469" y="20844"/>
                  <a:pt x="9976" y="20800"/>
                </a:cubicBezTo>
                <a:cubicBezTo>
                  <a:pt x="8671" y="20666"/>
                  <a:pt x="7424" y="20399"/>
                  <a:pt x="6091" y="20311"/>
                </a:cubicBezTo>
                <a:cubicBezTo>
                  <a:pt x="4757" y="20222"/>
                  <a:pt x="3423" y="20244"/>
                  <a:pt x="2118" y="20377"/>
                </a:cubicBezTo>
                <a:cubicBezTo>
                  <a:pt x="1481" y="20444"/>
                  <a:pt x="872" y="20533"/>
                  <a:pt x="263" y="20622"/>
                </a:cubicBezTo>
                <a:cubicBezTo>
                  <a:pt x="-201" y="20711"/>
                  <a:pt x="2" y="21245"/>
                  <a:pt x="466" y="21156"/>
                </a:cubicBezTo>
                <a:cubicBezTo>
                  <a:pt x="1973" y="20889"/>
                  <a:pt x="3539" y="20778"/>
                  <a:pt x="5076" y="20800"/>
                </a:cubicBezTo>
                <a:cubicBezTo>
                  <a:pt x="5859" y="20822"/>
                  <a:pt x="6670" y="20889"/>
                  <a:pt x="7453" y="20978"/>
                </a:cubicBezTo>
                <a:cubicBezTo>
                  <a:pt x="8207" y="21089"/>
                  <a:pt x="8961" y="21223"/>
                  <a:pt x="9715" y="21312"/>
                </a:cubicBezTo>
                <a:cubicBezTo>
                  <a:pt x="10903" y="21445"/>
                  <a:pt x="12121" y="21378"/>
                  <a:pt x="13281" y="21089"/>
                </a:cubicBezTo>
                <a:cubicBezTo>
                  <a:pt x="13716" y="21134"/>
                  <a:pt x="14122" y="21156"/>
                  <a:pt x="14557" y="21178"/>
                </a:cubicBezTo>
                <a:cubicBezTo>
                  <a:pt x="15948" y="21223"/>
                  <a:pt x="17340" y="21045"/>
                  <a:pt x="18616" y="20577"/>
                </a:cubicBezTo>
                <a:cubicBezTo>
                  <a:pt x="19717" y="20177"/>
                  <a:pt x="20877" y="19465"/>
                  <a:pt x="21283" y="18553"/>
                </a:cubicBezTo>
                <a:cubicBezTo>
                  <a:pt x="21399" y="18197"/>
                  <a:pt x="21399" y="17708"/>
                  <a:pt x="21080" y="17330"/>
                </a:cubicBezTo>
                <a:close/>
                <a:moveTo>
                  <a:pt x="9860" y="12614"/>
                </a:moveTo>
                <a:cubicBezTo>
                  <a:pt x="9135" y="12903"/>
                  <a:pt x="7250" y="13281"/>
                  <a:pt x="6989" y="12347"/>
                </a:cubicBezTo>
                <a:cubicBezTo>
                  <a:pt x="6757" y="11435"/>
                  <a:pt x="8178" y="11056"/>
                  <a:pt x="9106" y="11123"/>
                </a:cubicBezTo>
                <a:cubicBezTo>
                  <a:pt x="9860" y="11190"/>
                  <a:pt x="10556" y="11457"/>
                  <a:pt x="11135" y="11835"/>
                </a:cubicBezTo>
                <a:cubicBezTo>
                  <a:pt x="10758" y="12147"/>
                  <a:pt x="10353" y="12413"/>
                  <a:pt x="9860" y="12614"/>
                </a:cubicBezTo>
                <a:close/>
                <a:moveTo>
                  <a:pt x="12150" y="20444"/>
                </a:moveTo>
                <a:cubicBezTo>
                  <a:pt x="11918" y="20399"/>
                  <a:pt x="11657" y="20377"/>
                  <a:pt x="11628" y="20177"/>
                </a:cubicBezTo>
                <a:cubicBezTo>
                  <a:pt x="11570" y="19977"/>
                  <a:pt x="11657" y="19732"/>
                  <a:pt x="11715" y="19532"/>
                </a:cubicBezTo>
                <a:cubicBezTo>
                  <a:pt x="11831" y="19087"/>
                  <a:pt x="12092" y="18820"/>
                  <a:pt x="12701" y="18709"/>
                </a:cubicBezTo>
                <a:cubicBezTo>
                  <a:pt x="13165" y="18620"/>
                  <a:pt x="13745" y="18531"/>
                  <a:pt x="14209" y="18664"/>
                </a:cubicBezTo>
                <a:cubicBezTo>
                  <a:pt x="14731" y="18798"/>
                  <a:pt x="14876" y="19198"/>
                  <a:pt x="14760" y="19576"/>
                </a:cubicBezTo>
                <a:cubicBezTo>
                  <a:pt x="14615" y="19977"/>
                  <a:pt x="14151" y="20221"/>
                  <a:pt x="13716" y="20399"/>
                </a:cubicBezTo>
                <a:cubicBezTo>
                  <a:pt x="13542" y="20466"/>
                  <a:pt x="13368" y="20533"/>
                  <a:pt x="13194" y="20577"/>
                </a:cubicBezTo>
                <a:cubicBezTo>
                  <a:pt x="12817" y="20555"/>
                  <a:pt x="12469" y="20511"/>
                  <a:pt x="12150" y="20444"/>
                </a:cubicBezTo>
                <a:close/>
              </a:path>
            </a:pathLst>
          </a:custGeom>
          <a:solidFill>
            <a:srgbClr val="C39A6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3" name="Shape">
            <a:extLst>
              <a:ext uri="{FF2B5EF4-FFF2-40B4-BE49-F238E27FC236}">
                <a16:creationId xmlns:a16="http://schemas.microsoft.com/office/drawing/2014/main" id="{F36554E9-9FD4-4E22-B935-D33106162C9C}"/>
              </a:ext>
            </a:extLst>
          </p:cNvPr>
          <p:cNvSpPr/>
          <p:nvPr/>
        </p:nvSpPr>
        <p:spPr>
          <a:xfrm>
            <a:off x="3574595" y="1973406"/>
            <a:ext cx="5207794" cy="62828"/>
          </a:xfrm>
          <a:custGeom>
            <a:avLst/>
            <a:gdLst/>
            <a:ahLst/>
            <a:cxnLst>
              <a:cxn ang="0">
                <a:pos x="wd2" y="hd2"/>
              </a:cxn>
              <a:cxn ang="5400000">
                <a:pos x="wd2" y="hd2"/>
              </a:cxn>
              <a:cxn ang="10800000">
                <a:pos x="wd2" y="hd2"/>
              </a:cxn>
              <a:cxn ang="16200000">
                <a:pos x="wd2" y="hd2"/>
              </a:cxn>
            </a:cxnLst>
            <a:rect l="0" t="0" r="r" b="b"/>
            <a:pathLst>
              <a:path w="21464" h="21600" extrusionOk="0">
                <a:moveTo>
                  <a:pt x="21259" y="0"/>
                </a:moveTo>
                <a:cubicBezTo>
                  <a:pt x="20288" y="720"/>
                  <a:pt x="19317" y="720"/>
                  <a:pt x="18347" y="720"/>
                </a:cubicBezTo>
                <a:cubicBezTo>
                  <a:pt x="16796" y="720"/>
                  <a:pt x="15246" y="720"/>
                  <a:pt x="13696" y="1440"/>
                </a:cubicBezTo>
                <a:cubicBezTo>
                  <a:pt x="11924" y="1440"/>
                  <a:pt x="10170" y="1440"/>
                  <a:pt x="8398" y="2160"/>
                </a:cubicBezTo>
                <a:cubicBezTo>
                  <a:pt x="6797" y="2160"/>
                  <a:pt x="5213" y="2160"/>
                  <a:pt x="3611" y="2879"/>
                </a:cubicBezTo>
                <a:cubicBezTo>
                  <a:pt x="2555" y="2879"/>
                  <a:pt x="1482" y="2879"/>
                  <a:pt x="426" y="3599"/>
                </a:cubicBezTo>
                <a:cubicBezTo>
                  <a:pt x="358" y="3599"/>
                  <a:pt x="273" y="3599"/>
                  <a:pt x="205" y="3599"/>
                </a:cubicBezTo>
                <a:cubicBezTo>
                  <a:pt x="-68" y="3599"/>
                  <a:pt x="-68" y="21600"/>
                  <a:pt x="205" y="21600"/>
                </a:cubicBezTo>
                <a:cubicBezTo>
                  <a:pt x="1176" y="20880"/>
                  <a:pt x="2147" y="20880"/>
                  <a:pt x="3117" y="20880"/>
                </a:cubicBezTo>
                <a:cubicBezTo>
                  <a:pt x="4668" y="20880"/>
                  <a:pt x="6218" y="20880"/>
                  <a:pt x="7768" y="20160"/>
                </a:cubicBezTo>
                <a:cubicBezTo>
                  <a:pt x="9540" y="20160"/>
                  <a:pt x="11294" y="20160"/>
                  <a:pt x="13066" y="19440"/>
                </a:cubicBezTo>
                <a:cubicBezTo>
                  <a:pt x="14667" y="19440"/>
                  <a:pt x="16251" y="19440"/>
                  <a:pt x="17853" y="18721"/>
                </a:cubicBezTo>
                <a:cubicBezTo>
                  <a:pt x="18909" y="18721"/>
                  <a:pt x="19982" y="18721"/>
                  <a:pt x="21038" y="18001"/>
                </a:cubicBezTo>
                <a:cubicBezTo>
                  <a:pt x="21106" y="18001"/>
                  <a:pt x="21191" y="18001"/>
                  <a:pt x="21259" y="18001"/>
                </a:cubicBezTo>
                <a:cubicBezTo>
                  <a:pt x="21532" y="18001"/>
                  <a:pt x="21532" y="0"/>
                  <a:pt x="21259" y="0"/>
                </a:cubicBezTo>
                <a:lnTo>
                  <a:pt x="21259" y="0"/>
                </a:lnTo>
                <a:close/>
              </a:path>
            </a:pathLst>
          </a:custGeom>
          <a:solidFill>
            <a:srgbClr val="C39A6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4" name="Shape">
            <a:extLst>
              <a:ext uri="{FF2B5EF4-FFF2-40B4-BE49-F238E27FC236}">
                <a16:creationId xmlns:a16="http://schemas.microsoft.com/office/drawing/2014/main" id="{3E8F3615-4AAB-49F4-8D91-46612DAC6152}"/>
              </a:ext>
            </a:extLst>
          </p:cNvPr>
          <p:cNvSpPr/>
          <p:nvPr/>
        </p:nvSpPr>
        <p:spPr>
          <a:xfrm>
            <a:off x="8065256" y="1156638"/>
            <a:ext cx="2067372" cy="2767307"/>
          </a:xfrm>
          <a:custGeom>
            <a:avLst/>
            <a:gdLst/>
            <a:ahLst/>
            <a:cxnLst>
              <a:cxn ang="0">
                <a:pos x="wd2" y="hd2"/>
              </a:cxn>
              <a:cxn ang="5400000">
                <a:pos x="wd2" y="hd2"/>
              </a:cxn>
              <a:cxn ang="10800000">
                <a:pos x="wd2" y="hd2"/>
              </a:cxn>
              <a:cxn ang="16200000">
                <a:pos x="wd2" y="hd2"/>
              </a:cxn>
            </a:cxnLst>
            <a:rect l="0" t="0" r="r" b="b"/>
            <a:pathLst>
              <a:path w="21581" h="21492" extrusionOk="0">
                <a:moveTo>
                  <a:pt x="0" y="6793"/>
                </a:moveTo>
                <a:cubicBezTo>
                  <a:pt x="0" y="6793"/>
                  <a:pt x="197" y="6776"/>
                  <a:pt x="240" y="6711"/>
                </a:cubicBezTo>
                <a:cubicBezTo>
                  <a:pt x="284" y="6646"/>
                  <a:pt x="306" y="6418"/>
                  <a:pt x="306" y="6353"/>
                </a:cubicBezTo>
                <a:cubicBezTo>
                  <a:pt x="306" y="6288"/>
                  <a:pt x="896" y="6012"/>
                  <a:pt x="984" y="5996"/>
                </a:cubicBezTo>
                <a:cubicBezTo>
                  <a:pt x="1071" y="5979"/>
                  <a:pt x="1355" y="5849"/>
                  <a:pt x="1487" y="5833"/>
                </a:cubicBezTo>
                <a:cubicBezTo>
                  <a:pt x="1618" y="5817"/>
                  <a:pt x="1836" y="5784"/>
                  <a:pt x="2011" y="5735"/>
                </a:cubicBezTo>
                <a:cubicBezTo>
                  <a:pt x="2186" y="5687"/>
                  <a:pt x="2514" y="5621"/>
                  <a:pt x="2514" y="5621"/>
                </a:cubicBezTo>
                <a:lnTo>
                  <a:pt x="2427" y="5540"/>
                </a:lnTo>
                <a:cubicBezTo>
                  <a:pt x="2427" y="5540"/>
                  <a:pt x="2820" y="5524"/>
                  <a:pt x="3214" y="5459"/>
                </a:cubicBezTo>
                <a:cubicBezTo>
                  <a:pt x="3607" y="5394"/>
                  <a:pt x="4198" y="5329"/>
                  <a:pt x="4372" y="5280"/>
                </a:cubicBezTo>
                <a:cubicBezTo>
                  <a:pt x="4547" y="5231"/>
                  <a:pt x="5422" y="5052"/>
                  <a:pt x="5597" y="4987"/>
                </a:cubicBezTo>
                <a:cubicBezTo>
                  <a:pt x="5772" y="4938"/>
                  <a:pt x="6449" y="4857"/>
                  <a:pt x="6559" y="4825"/>
                </a:cubicBezTo>
                <a:cubicBezTo>
                  <a:pt x="6668" y="4792"/>
                  <a:pt x="6865" y="4743"/>
                  <a:pt x="6952" y="4776"/>
                </a:cubicBezTo>
                <a:cubicBezTo>
                  <a:pt x="7018" y="4808"/>
                  <a:pt x="7149" y="4792"/>
                  <a:pt x="7193" y="4759"/>
                </a:cubicBezTo>
                <a:cubicBezTo>
                  <a:pt x="7236" y="4727"/>
                  <a:pt x="7346" y="4678"/>
                  <a:pt x="7477" y="4662"/>
                </a:cubicBezTo>
                <a:cubicBezTo>
                  <a:pt x="7608" y="4662"/>
                  <a:pt x="7936" y="4581"/>
                  <a:pt x="8045" y="4597"/>
                </a:cubicBezTo>
                <a:cubicBezTo>
                  <a:pt x="8133" y="4597"/>
                  <a:pt x="8504" y="4499"/>
                  <a:pt x="8679" y="4467"/>
                </a:cubicBezTo>
                <a:cubicBezTo>
                  <a:pt x="8832" y="4434"/>
                  <a:pt x="9095" y="4369"/>
                  <a:pt x="9160" y="4320"/>
                </a:cubicBezTo>
                <a:cubicBezTo>
                  <a:pt x="9248" y="4288"/>
                  <a:pt x="9401" y="4093"/>
                  <a:pt x="9576" y="4060"/>
                </a:cubicBezTo>
                <a:cubicBezTo>
                  <a:pt x="9729" y="4028"/>
                  <a:pt x="10100" y="3914"/>
                  <a:pt x="10210" y="3832"/>
                </a:cubicBezTo>
                <a:cubicBezTo>
                  <a:pt x="10319" y="3767"/>
                  <a:pt x="10778" y="3507"/>
                  <a:pt x="10909" y="3442"/>
                </a:cubicBezTo>
                <a:cubicBezTo>
                  <a:pt x="11041" y="3377"/>
                  <a:pt x="11390" y="3198"/>
                  <a:pt x="11478" y="3182"/>
                </a:cubicBezTo>
                <a:cubicBezTo>
                  <a:pt x="11565" y="3165"/>
                  <a:pt x="11806" y="3068"/>
                  <a:pt x="11959" y="3035"/>
                </a:cubicBezTo>
                <a:cubicBezTo>
                  <a:pt x="12134" y="2987"/>
                  <a:pt x="12309" y="2889"/>
                  <a:pt x="12374" y="2856"/>
                </a:cubicBezTo>
                <a:cubicBezTo>
                  <a:pt x="12440" y="2824"/>
                  <a:pt x="12702" y="2808"/>
                  <a:pt x="12811" y="2808"/>
                </a:cubicBezTo>
                <a:cubicBezTo>
                  <a:pt x="12921" y="2808"/>
                  <a:pt x="13117" y="2808"/>
                  <a:pt x="13161" y="2775"/>
                </a:cubicBezTo>
                <a:cubicBezTo>
                  <a:pt x="13205" y="2743"/>
                  <a:pt x="13314" y="2596"/>
                  <a:pt x="13380" y="2564"/>
                </a:cubicBezTo>
                <a:cubicBezTo>
                  <a:pt x="13467" y="2531"/>
                  <a:pt x="13598" y="2531"/>
                  <a:pt x="13598" y="2531"/>
                </a:cubicBezTo>
                <a:cubicBezTo>
                  <a:pt x="13598" y="2531"/>
                  <a:pt x="13598" y="2368"/>
                  <a:pt x="13642" y="2320"/>
                </a:cubicBezTo>
                <a:cubicBezTo>
                  <a:pt x="13686" y="2271"/>
                  <a:pt x="13817" y="2108"/>
                  <a:pt x="13839" y="2076"/>
                </a:cubicBezTo>
                <a:cubicBezTo>
                  <a:pt x="13861" y="2027"/>
                  <a:pt x="13883" y="2011"/>
                  <a:pt x="13839" y="1832"/>
                </a:cubicBezTo>
                <a:cubicBezTo>
                  <a:pt x="13795" y="1653"/>
                  <a:pt x="13926" y="1328"/>
                  <a:pt x="13992" y="1181"/>
                </a:cubicBezTo>
                <a:cubicBezTo>
                  <a:pt x="14058" y="1035"/>
                  <a:pt x="14320" y="514"/>
                  <a:pt x="14604" y="368"/>
                </a:cubicBezTo>
                <a:cubicBezTo>
                  <a:pt x="14888" y="221"/>
                  <a:pt x="15326" y="-55"/>
                  <a:pt x="15938" y="10"/>
                </a:cubicBezTo>
                <a:cubicBezTo>
                  <a:pt x="16550" y="75"/>
                  <a:pt x="16965" y="140"/>
                  <a:pt x="17359" y="400"/>
                </a:cubicBezTo>
                <a:cubicBezTo>
                  <a:pt x="17752" y="661"/>
                  <a:pt x="17555" y="1376"/>
                  <a:pt x="17512" y="1490"/>
                </a:cubicBezTo>
                <a:cubicBezTo>
                  <a:pt x="17468" y="1604"/>
                  <a:pt x="17490" y="1669"/>
                  <a:pt x="17490" y="1734"/>
                </a:cubicBezTo>
                <a:cubicBezTo>
                  <a:pt x="17490" y="1799"/>
                  <a:pt x="17424" y="1946"/>
                  <a:pt x="17381" y="2027"/>
                </a:cubicBezTo>
                <a:cubicBezTo>
                  <a:pt x="17337" y="2108"/>
                  <a:pt x="17228" y="2303"/>
                  <a:pt x="17228" y="2303"/>
                </a:cubicBezTo>
                <a:cubicBezTo>
                  <a:pt x="17228" y="2303"/>
                  <a:pt x="17818" y="2385"/>
                  <a:pt x="18080" y="2450"/>
                </a:cubicBezTo>
                <a:cubicBezTo>
                  <a:pt x="18343" y="2515"/>
                  <a:pt x="18845" y="2629"/>
                  <a:pt x="19108" y="2678"/>
                </a:cubicBezTo>
                <a:cubicBezTo>
                  <a:pt x="19370" y="2726"/>
                  <a:pt x="19829" y="2824"/>
                  <a:pt x="20070" y="3117"/>
                </a:cubicBezTo>
                <a:cubicBezTo>
                  <a:pt x="20310" y="3409"/>
                  <a:pt x="20398" y="3784"/>
                  <a:pt x="20463" y="4190"/>
                </a:cubicBezTo>
                <a:cubicBezTo>
                  <a:pt x="20529" y="4597"/>
                  <a:pt x="20660" y="5020"/>
                  <a:pt x="20660" y="5345"/>
                </a:cubicBezTo>
                <a:cubicBezTo>
                  <a:pt x="20660" y="5670"/>
                  <a:pt x="20573" y="6435"/>
                  <a:pt x="20463" y="6890"/>
                </a:cubicBezTo>
                <a:cubicBezTo>
                  <a:pt x="20354" y="7346"/>
                  <a:pt x="20288" y="7736"/>
                  <a:pt x="20048" y="8012"/>
                </a:cubicBezTo>
                <a:cubicBezTo>
                  <a:pt x="19807" y="8289"/>
                  <a:pt x="19501" y="8273"/>
                  <a:pt x="19326" y="8256"/>
                </a:cubicBezTo>
                <a:cubicBezTo>
                  <a:pt x="19130" y="8240"/>
                  <a:pt x="18692" y="8191"/>
                  <a:pt x="18692" y="8191"/>
                </a:cubicBezTo>
                <a:cubicBezTo>
                  <a:pt x="18692" y="8191"/>
                  <a:pt x="18561" y="8533"/>
                  <a:pt x="18539" y="8712"/>
                </a:cubicBezTo>
                <a:cubicBezTo>
                  <a:pt x="18517" y="8891"/>
                  <a:pt x="18517" y="8972"/>
                  <a:pt x="18452" y="9119"/>
                </a:cubicBezTo>
                <a:cubicBezTo>
                  <a:pt x="18386" y="9265"/>
                  <a:pt x="18343" y="9362"/>
                  <a:pt x="18386" y="9444"/>
                </a:cubicBezTo>
                <a:cubicBezTo>
                  <a:pt x="18430" y="9525"/>
                  <a:pt x="18517" y="9623"/>
                  <a:pt x="18517" y="9623"/>
                </a:cubicBezTo>
                <a:cubicBezTo>
                  <a:pt x="18517" y="9623"/>
                  <a:pt x="18670" y="9623"/>
                  <a:pt x="18758" y="9720"/>
                </a:cubicBezTo>
                <a:cubicBezTo>
                  <a:pt x="18867" y="9818"/>
                  <a:pt x="18911" y="9915"/>
                  <a:pt x="18867" y="9964"/>
                </a:cubicBezTo>
                <a:cubicBezTo>
                  <a:pt x="18823" y="10013"/>
                  <a:pt x="18692" y="10062"/>
                  <a:pt x="18714" y="10111"/>
                </a:cubicBezTo>
                <a:cubicBezTo>
                  <a:pt x="18736" y="10159"/>
                  <a:pt x="19151" y="10680"/>
                  <a:pt x="19304" y="10924"/>
                </a:cubicBezTo>
                <a:cubicBezTo>
                  <a:pt x="19457" y="11168"/>
                  <a:pt x="20572" y="12713"/>
                  <a:pt x="20747" y="12892"/>
                </a:cubicBezTo>
                <a:cubicBezTo>
                  <a:pt x="20922" y="13087"/>
                  <a:pt x="21556" y="14209"/>
                  <a:pt x="21578" y="14421"/>
                </a:cubicBezTo>
                <a:cubicBezTo>
                  <a:pt x="21600" y="14632"/>
                  <a:pt x="21513" y="14893"/>
                  <a:pt x="21338" y="15104"/>
                </a:cubicBezTo>
                <a:cubicBezTo>
                  <a:pt x="21163" y="15315"/>
                  <a:pt x="20660" y="15869"/>
                  <a:pt x="20529" y="16015"/>
                </a:cubicBezTo>
                <a:cubicBezTo>
                  <a:pt x="20398" y="16161"/>
                  <a:pt x="19873" y="16698"/>
                  <a:pt x="19785" y="16828"/>
                </a:cubicBezTo>
                <a:cubicBezTo>
                  <a:pt x="19698" y="16958"/>
                  <a:pt x="18998" y="17902"/>
                  <a:pt x="18867" y="18048"/>
                </a:cubicBezTo>
                <a:cubicBezTo>
                  <a:pt x="18736" y="18194"/>
                  <a:pt x="18343" y="18617"/>
                  <a:pt x="18343" y="18715"/>
                </a:cubicBezTo>
                <a:cubicBezTo>
                  <a:pt x="18321" y="18812"/>
                  <a:pt x="18299" y="19122"/>
                  <a:pt x="18211" y="19219"/>
                </a:cubicBezTo>
                <a:cubicBezTo>
                  <a:pt x="18124" y="19317"/>
                  <a:pt x="17862" y="19349"/>
                  <a:pt x="17709" y="19349"/>
                </a:cubicBezTo>
                <a:lnTo>
                  <a:pt x="17709" y="19528"/>
                </a:lnTo>
                <a:lnTo>
                  <a:pt x="17534" y="19593"/>
                </a:lnTo>
                <a:cubicBezTo>
                  <a:pt x="17534" y="19593"/>
                  <a:pt x="17862" y="19870"/>
                  <a:pt x="17993" y="19951"/>
                </a:cubicBezTo>
                <a:cubicBezTo>
                  <a:pt x="18124" y="20032"/>
                  <a:pt x="18583" y="20325"/>
                  <a:pt x="18998" y="20488"/>
                </a:cubicBezTo>
                <a:cubicBezTo>
                  <a:pt x="19436" y="20650"/>
                  <a:pt x="19785" y="20781"/>
                  <a:pt x="19917" y="20894"/>
                </a:cubicBezTo>
                <a:cubicBezTo>
                  <a:pt x="20048" y="21008"/>
                  <a:pt x="20048" y="21334"/>
                  <a:pt x="20048" y="21334"/>
                </a:cubicBezTo>
                <a:cubicBezTo>
                  <a:pt x="20048" y="21334"/>
                  <a:pt x="19851" y="21545"/>
                  <a:pt x="19130" y="21480"/>
                </a:cubicBezTo>
                <a:cubicBezTo>
                  <a:pt x="18408" y="21415"/>
                  <a:pt x="17249" y="21122"/>
                  <a:pt x="17053" y="21025"/>
                </a:cubicBezTo>
                <a:cubicBezTo>
                  <a:pt x="16834" y="20927"/>
                  <a:pt x="16287" y="20667"/>
                  <a:pt x="16287" y="20667"/>
                </a:cubicBezTo>
                <a:lnTo>
                  <a:pt x="16134" y="20781"/>
                </a:lnTo>
                <a:cubicBezTo>
                  <a:pt x="16134" y="20781"/>
                  <a:pt x="15981" y="20781"/>
                  <a:pt x="15610" y="20699"/>
                </a:cubicBezTo>
                <a:cubicBezTo>
                  <a:pt x="15238" y="20618"/>
                  <a:pt x="14517" y="20406"/>
                  <a:pt x="14451" y="20325"/>
                </a:cubicBezTo>
                <a:cubicBezTo>
                  <a:pt x="14385" y="20244"/>
                  <a:pt x="14385" y="20114"/>
                  <a:pt x="14407" y="20032"/>
                </a:cubicBezTo>
                <a:cubicBezTo>
                  <a:pt x="14429" y="19951"/>
                  <a:pt x="14538" y="19577"/>
                  <a:pt x="14538" y="19577"/>
                </a:cubicBezTo>
                <a:lnTo>
                  <a:pt x="14407" y="19528"/>
                </a:lnTo>
                <a:cubicBezTo>
                  <a:pt x="14407" y="19528"/>
                  <a:pt x="14604" y="19398"/>
                  <a:pt x="14670" y="19317"/>
                </a:cubicBezTo>
                <a:cubicBezTo>
                  <a:pt x="14735" y="19235"/>
                  <a:pt x="14866" y="18959"/>
                  <a:pt x="14954" y="18894"/>
                </a:cubicBezTo>
                <a:cubicBezTo>
                  <a:pt x="15041" y="18829"/>
                  <a:pt x="15194" y="18812"/>
                  <a:pt x="15282" y="18780"/>
                </a:cubicBezTo>
                <a:cubicBezTo>
                  <a:pt x="15369" y="18747"/>
                  <a:pt x="15479" y="18682"/>
                  <a:pt x="15479" y="18601"/>
                </a:cubicBezTo>
                <a:cubicBezTo>
                  <a:pt x="15479" y="18520"/>
                  <a:pt x="15391" y="18341"/>
                  <a:pt x="15479" y="18243"/>
                </a:cubicBezTo>
                <a:cubicBezTo>
                  <a:pt x="15566" y="18146"/>
                  <a:pt x="16091" y="17674"/>
                  <a:pt x="16200" y="17511"/>
                </a:cubicBezTo>
                <a:cubicBezTo>
                  <a:pt x="16200" y="17511"/>
                  <a:pt x="16484" y="16942"/>
                  <a:pt x="16703" y="16633"/>
                </a:cubicBezTo>
                <a:cubicBezTo>
                  <a:pt x="16921" y="16324"/>
                  <a:pt x="17271" y="15673"/>
                  <a:pt x="17468" y="15527"/>
                </a:cubicBezTo>
                <a:cubicBezTo>
                  <a:pt x="17665" y="15381"/>
                  <a:pt x="17709" y="15202"/>
                  <a:pt x="17796" y="15169"/>
                </a:cubicBezTo>
                <a:cubicBezTo>
                  <a:pt x="17883" y="15137"/>
                  <a:pt x="17993" y="15120"/>
                  <a:pt x="18036" y="15039"/>
                </a:cubicBezTo>
                <a:cubicBezTo>
                  <a:pt x="18080" y="14958"/>
                  <a:pt x="18036" y="14925"/>
                  <a:pt x="18102" y="14876"/>
                </a:cubicBezTo>
                <a:cubicBezTo>
                  <a:pt x="18168" y="14828"/>
                  <a:pt x="18233" y="14811"/>
                  <a:pt x="18190" y="14730"/>
                </a:cubicBezTo>
                <a:cubicBezTo>
                  <a:pt x="18168" y="14632"/>
                  <a:pt x="17971" y="14551"/>
                  <a:pt x="17883" y="14437"/>
                </a:cubicBezTo>
                <a:cubicBezTo>
                  <a:pt x="17796" y="14323"/>
                  <a:pt x="17752" y="14144"/>
                  <a:pt x="17687" y="14047"/>
                </a:cubicBezTo>
                <a:cubicBezTo>
                  <a:pt x="17621" y="13949"/>
                  <a:pt x="17512" y="13852"/>
                  <a:pt x="17402" y="13803"/>
                </a:cubicBezTo>
                <a:cubicBezTo>
                  <a:pt x="17293" y="13754"/>
                  <a:pt x="16725" y="13299"/>
                  <a:pt x="16419" y="13038"/>
                </a:cubicBezTo>
                <a:cubicBezTo>
                  <a:pt x="16113" y="12778"/>
                  <a:pt x="15369" y="12258"/>
                  <a:pt x="15238" y="12144"/>
                </a:cubicBezTo>
                <a:cubicBezTo>
                  <a:pt x="15085" y="12046"/>
                  <a:pt x="14801" y="11932"/>
                  <a:pt x="14473" y="11981"/>
                </a:cubicBezTo>
                <a:cubicBezTo>
                  <a:pt x="14145" y="12030"/>
                  <a:pt x="13795" y="12355"/>
                  <a:pt x="13402" y="12697"/>
                </a:cubicBezTo>
                <a:cubicBezTo>
                  <a:pt x="12986" y="13055"/>
                  <a:pt x="11696" y="14291"/>
                  <a:pt x="11609" y="14405"/>
                </a:cubicBezTo>
                <a:cubicBezTo>
                  <a:pt x="11521" y="14519"/>
                  <a:pt x="11281" y="14762"/>
                  <a:pt x="11259" y="14828"/>
                </a:cubicBezTo>
                <a:cubicBezTo>
                  <a:pt x="11237" y="14893"/>
                  <a:pt x="11150" y="14974"/>
                  <a:pt x="11040" y="15006"/>
                </a:cubicBezTo>
                <a:cubicBezTo>
                  <a:pt x="10953" y="15055"/>
                  <a:pt x="10866" y="15267"/>
                  <a:pt x="10844" y="15332"/>
                </a:cubicBezTo>
                <a:cubicBezTo>
                  <a:pt x="10822" y="15397"/>
                  <a:pt x="10560" y="15592"/>
                  <a:pt x="10494" y="15673"/>
                </a:cubicBezTo>
                <a:cubicBezTo>
                  <a:pt x="10428" y="15755"/>
                  <a:pt x="9969" y="16552"/>
                  <a:pt x="9860" y="16779"/>
                </a:cubicBezTo>
                <a:cubicBezTo>
                  <a:pt x="9772" y="17007"/>
                  <a:pt x="9248" y="17772"/>
                  <a:pt x="9138" y="18064"/>
                </a:cubicBezTo>
                <a:cubicBezTo>
                  <a:pt x="9029" y="18357"/>
                  <a:pt x="8876" y="18747"/>
                  <a:pt x="8745" y="18812"/>
                </a:cubicBezTo>
                <a:cubicBezTo>
                  <a:pt x="8614" y="18878"/>
                  <a:pt x="8220" y="18861"/>
                  <a:pt x="8177" y="18910"/>
                </a:cubicBezTo>
                <a:cubicBezTo>
                  <a:pt x="8155" y="18959"/>
                  <a:pt x="8395" y="19073"/>
                  <a:pt x="8395" y="19154"/>
                </a:cubicBezTo>
                <a:cubicBezTo>
                  <a:pt x="8395" y="19235"/>
                  <a:pt x="8264" y="19512"/>
                  <a:pt x="8177" y="19544"/>
                </a:cubicBezTo>
                <a:cubicBezTo>
                  <a:pt x="8089" y="19577"/>
                  <a:pt x="8023" y="19544"/>
                  <a:pt x="8023" y="19544"/>
                </a:cubicBezTo>
                <a:cubicBezTo>
                  <a:pt x="8023" y="19544"/>
                  <a:pt x="8067" y="19772"/>
                  <a:pt x="8023" y="19918"/>
                </a:cubicBezTo>
                <a:cubicBezTo>
                  <a:pt x="8002" y="20065"/>
                  <a:pt x="8023" y="20309"/>
                  <a:pt x="7914" y="20390"/>
                </a:cubicBezTo>
                <a:cubicBezTo>
                  <a:pt x="7805" y="20472"/>
                  <a:pt x="7586" y="20504"/>
                  <a:pt x="7543" y="20585"/>
                </a:cubicBezTo>
                <a:cubicBezTo>
                  <a:pt x="7499" y="20667"/>
                  <a:pt x="7499" y="20862"/>
                  <a:pt x="7346" y="20943"/>
                </a:cubicBezTo>
                <a:cubicBezTo>
                  <a:pt x="7171" y="21025"/>
                  <a:pt x="6296" y="21057"/>
                  <a:pt x="6100" y="21057"/>
                </a:cubicBezTo>
                <a:cubicBezTo>
                  <a:pt x="5903" y="21057"/>
                  <a:pt x="5553" y="20927"/>
                  <a:pt x="5509" y="20797"/>
                </a:cubicBezTo>
                <a:cubicBezTo>
                  <a:pt x="5466" y="20667"/>
                  <a:pt x="5400" y="20472"/>
                  <a:pt x="5487" y="20325"/>
                </a:cubicBezTo>
                <a:cubicBezTo>
                  <a:pt x="5575" y="20179"/>
                  <a:pt x="5597" y="20032"/>
                  <a:pt x="5728" y="19951"/>
                </a:cubicBezTo>
                <a:cubicBezTo>
                  <a:pt x="5837" y="19853"/>
                  <a:pt x="6012" y="19658"/>
                  <a:pt x="6012" y="19561"/>
                </a:cubicBezTo>
                <a:cubicBezTo>
                  <a:pt x="6034" y="19479"/>
                  <a:pt x="6012" y="19365"/>
                  <a:pt x="6078" y="19300"/>
                </a:cubicBezTo>
                <a:cubicBezTo>
                  <a:pt x="6143" y="19235"/>
                  <a:pt x="6384" y="18959"/>
                  <a:pt x="6384" y="18959"/>
                </a:cubicBezTo>
                <a:lnTo>
                  <a:pt x="6296" y="18861"/>
                </a:lnTo>
                <a:cubicBezTo>
                  <a:pt x="6296" y="18861"/>
                  <a:pt x="6340" y="18682"/>
                  <a:pt x="6384" y="18569"/>
                </a:cubicBezTo>
                <a:cubicBezTo>
                  <a:pt x="6428" y="18455"/>
                  <a:pt x="6362" y="18390"/>
                  <a:pt x="6384" y="18308"/>
                </a:cubicBezTo>
                <a:cubicBezTo>
                  <a:pt x="6406" y="18227"/>
                  <a:pt x="6537" y="18146"/>
                  <a:pt x="6581" y="18081"/>
                </a:cubicBezTo>
                <a:cubicBezTo>
                  <a:pt x="6624" y="18015"/>
                  <a:pt x="6690" y="17658"/>
                  <a:pt x="6756" y="17593"/>
                </a:cubicBezTo>
                <a:cubicBezTo>
                  <a:pt x="6821" y="17528"/>
                  <a:pt x="7062" y="17251"/>
                  <a:pt x="7193" y="16844"/>
                </a:cubicBezTo>
                <a:cubicBezTo>
                  <a:pt x="7324" y="16454"/>
                  <a:pt x="7608" y="15576"/>
                  <a:pt x="7980" y="15072"/>
                </a:cubicBezTo>
                <a:cubicBezTo>
                  <a:pt x="8351" y="14567"/>
                  <a:pt x="8548" y="14372"/>
                  <a:pt x="8592" y="14291"/>
                </a:cubicBezTo>
                <a:cubicBezTo>
                  <a:pt x="8636" y="14226"/>
                  <a:pt x="8679" y="14161"/>
                  <a:pt x="8745" y="14096"/>
                </a:cubicBezTo>
                <a:cubicBezTo>
                  <a:pt x="8811" y="14031"/>
                  <a:pt x="8832" y="13917"/>
                  <a:pt x="8964" y="13754"/>
                </a:cubicBezTo>
                <a:cubicBezTo>
                  <a:pt x="9095" y="13591"/>
                  <a:pt x="9270" y="13494"/>
                  <a:pt x="9401" y="13331"/>
                </a:cubicBezTo>
                <a:cubicBezTo>
                  <a:pt x="9510" y="13169"/>
                  <a:pt x="9445" y="12859"/>
                  <a:pt x="9532" y="12746"/>
                </a:cubicBezTo>
                <a:cubicBezTo>
                  <a:pt x="9619" y="12632"/>
                  <a:pt x="10144" y="11640"/>
                  <a:pt x="10341" y="11103"/>
                </a:cubicBezTo>
                <a:cubicBezTo>
                  <a:pt x="10560" y="10566"/>
                  <a:pt x="10691" y="9964"/>
                  <a:pt x="10756" y="9850"/>
                </a:cubicBezTo>
                <a:cubicBezTo>
                  <a:pt x="10822" y="9737"/>
                  <a:pt x="10909" y="9639"/>
                  <a:pt x="10887" y="9525"/>
                </a:cubicBezTo>
                <a:cubicBezTo>
                  <a:pt x="10887" y="9395"/>
                  <a:pt x="10800" y="9362"/>
                  <a:pt x="10887" y="9297"/>
                </a:cubicBezTo>
                <a:cubicBezTo>
                  <a:pt x="10975" y="9232"/>
                  <a:pt x="10975" y="9216"/>
                  <a:pt x="10997" y="9070"/>
                </a:cubicBezTo>
                <a:cubicBezTo>
                  <a:pt x="11019" y="8923"/>
                  <a:pt x="10975" y="8923"/>
                  <a:pt x="11084" y="8809"/>
                </a:cubicBezTo>
                <a:cubicBezTo>
                  <a:pt x="11194" y="8696"/>
                  <a:pt x="11281" y="8614"/>
                  <a:pt x="11303" y="8549"/>
                </a:cubicBezTo>
                <a:cubicBezTo>
                  <a:pt x="11325" y="8484"/>
                  <a:pt x="11347" y="8273"/>
                  <a:pt x="11412" y="8191"/>
                </a:cubicBezTo>
                <a:cubicBezTo>
                  <a:pt x="11478" y="8110"/>
                  <a:pt x="11653" y="7736"/>
                  <a:pt x="11653" y="7573"/>
                </a:cubicBezTo>
                <a:cubicBezTo>
                  <a:pt x="11653" y="7411"/>
                  <a:pt x="11696" y="7313"/>
                  <a:pt x="11740" y="7216"/>
                </a:cubicBezTo>
                <a:cubicBezTo>
                  <a:pt x="11784" y="7134"/>
                  <a:pt x="11784" y="7037"/>
                  <a:pt x="11740" y="6841"/>
                </a:cubicBezTo>
                <a:cubicBezTo>
                  <a:pt x="11718" y="6646"/>
                  <a:pt x="11653" y="6158"/>
                  <a:pt x="11653" y="6012"/>
                </a:cubicBezTo>
                <a:cubicBezTo>
                  <a:pt x="11653" y="5866"/>
                  <a:pt x="11675" y="5752"/>
                  <a:pt x="11587" y="5638"/>
                </a:cubicBezTo>
                <a:cubicBezTo>
                  <a:pt x="11500" y="5524"/>
                  <a:pt x="11281" y="5378"/>
                  <a:pt x="11215" y="5313"/>
                </a:cubicBezTo>
                <a:cubicBezTo>
                  <a:pt x="11150" y="5247"/>
                  <a:pt x="11062" y="5166"/>
                  <a:pt x="10909" y="5182"/>
                </a:cubicBezTo>
                <a:cubicBezTo>
                  <a:pt x="10756" y="5199"/>
                  <a:pt x="10560" y="5231"/>
                  <a:pt x="10385" y="5247"/>
                </a:cubicBezTo>
                <a:cubicBezTo>
                  <a:pt x="10188" y="5280"/>
                  <a:pt x="10057" y="5329"/>
                  <a:pt x="9904" y="5361"/>
                </a:cubicBezTo>
                <a:cubicBezTo>
                  <a:pt x="9751" y="5394"/>
                  <a:pt x="9270" y="5540"/>
                  <a:pt x="8920" y="5622"/>
                </a:cubicBezTo>
                <a:cubicBezTo>
                  <a:pt x="8570" y="5703"/>
                  <a:pt x="7630" y="5979"/>
                  <a:pt x="7302" y="6028"/>
                </a:cubicBezTo>
                <a:cubicBezTo>
                  <a:pt x="6974" y="6077"/>
                  <a:pt x="4985" y="6337"/>
                  <a:pt x="4482" y="6370"/>
                </a:cubicBezTo>
                <a:cubicBezTo>
                  <a:pt x="3979" y="6402"/>
                  <a:pt x="3564" y="6386"/>
                  <a:pt x="3389" y="6370"/>
                </a:cubicBezTo>
                <a:cubicBezTo>
                  <a:pt x="3192" y="6370"/>
                  <a:pt x="2930" y="6419"/>
                  <a:pt x="2930" y="6419"/>
                </a:cubicBezTo>
                <a:lnTo>
                  <a:pt x="2930" y="6305"/>
                </a:lnTo>
                <a:cubicBezTo>
                  <a:pt x="2930" y="6305"/>
                  <a:pt x="2733" y="6305"/>
                  <a:pt x="2514" y="6337"/>
                </a:cubicBezTo>
                <a:cubicBezTo>
                  <a:pt x="2296" y="6370"/>
                  <a:pt x="2011" y="6695"/>
                  <a:pt x="1836" y="6760"/>
                </a:cubicBezTo>
                <a:cubicBezTo>
                  <a:pt x="1640" y="6825"/>
                  <a:pt x="1377" y="6939"/>
                  <a:pt x="1290" y="6874"/>
                </a:cubicBezTo>
                <a:cubicBezTo>
                  <a:pt x="1290" y="6874"/>
                  <a:pt x="918" y="7020"/>
                  <a:pt x="831" y="6858"/>
                </a:cubicBezTo>
                <a:cubicBezTo>
                  <a:pt x="831" y="6858"/>
                  <a:pt x="634" y="6939"/>
                  <a:pt x="525" y="6939"/>
                </a:cubicBezTo>
                <a:cubicBezTo>
                  <a:pt x="415" y="6939"/>
                  <a:pt x="394" y="6809"/>
                  <a:pt x="394" y="6809"/>
                </a:cubicBezTo>
                <a:cubicBezTo>
                  <a:pt x="394" y="6809"/>
                  <a:pt x="44" y="6988"/>
                  <a:pt x="0" y="6793"/>
                </a:cubicBezTo>
                <a:close/>
              </a:path>
            </a:pathLst>
          </a:custGeom>
          <a:solidFill>
            <a:schemeClr val="accent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5" name="Shape">
            <a:extLst>
              <a:ext uri="{FF2B5EF4-FFF2-40B4-BE49-F238E27FC236}">
                <a16:creationId xmlns:a16="http://schemas.microsoft.com/office/drawing/2014/main" id="{F92788BB-00A7-4244-9A1C-F073F28AAE51}"/>
              </a:ext>
            </a:extLst>
          </p:cNvPr>
          <p:cNvSpPr/>
          <p:nvPr/>
        </p:nvSpPr>
        <p:spPr>
          <a:xfrm>
            <a:off x="8560304" y="1973409"/>
            <a:ext cx="748954" cy="60797"/>
          </a:xfrm>
          <a:custGeom>
            <a:avLst/>
            <a:gdLst/>
            <a:ahLst/>
            <a:cxnLst>
              <a:cxn ang="0">
                <a:pos x="wd2" y="hd2"/>
              </a:cxn>
              <a:cxn ang="5400000">
                <a:pos x="wd2" y="hd2"/>
              </a:cxn>
              <a:cxn ang="10800000">
                <a:pos x="wd2" y="hd2"/>
              </a:cxn>
              <a:cxn ang="16200000">
                <a:pos x="wd2" y="hd2"/>
              </a:cxn>
            </a:cxnLst>
            <a:rect l="0" t="0" r="r" b="b"/>
            <a:pathLst>
              <a:path w="21256" h="20901" extrusionOk="0">
                <a:moveTo>
                  <a:pt x="516" y="18000"/>
                </a:moveTo>
                <a:cubicBezTo>
                  <a:pt x="3916" y="18000"/>
                  <a:pt x="7315" y="18000"/>
                  <a:pt x="10714" y="18720"/>
                </a:cubicBezTo>
                <a:cubicBezTo>
                  <a:pt x="12392" y="18720"/>
                  <a:pt x="14070" y="18720"/>
                  <a:pt x="15748" y="18720"/>
                </a:cubicBezTo>
                <a:cubicBezTo>
                  <a:pt x="17426" y="18720"/>
                  <a:pt x="19061" y="18000"/>
                  <a:pt x="20740" y="20880"/>
                </a:cubicBezTo>
                <a:cubicBezTo>
                  <a:pt x="21428" y="21600"/>
                  <a:pt x="21428" y="3600"/>
                  <a:pt x="20740" y="2880"/>
                </a:cubicBezTo>
                <a:cubicBezTo>
                  <a:pt x="19061" y="0"/>
                  <a:pt x="17426" y="1440"/>
                  <a:pt x="15748" y="720"/>
                </a:cubicBezTo>
                <a:cubicBezTo>
                  <a:pt x="14070" y="720"/>
                  <a:pt x="12392" y="720"/>
                  <a:pt x="10714" y="720"/>
                </a:cubicBezTo>
                <a:cubicBezTo>
                  <a:pt x="7315" y="720"/>
                  <a:pt x="3916" y="720"/>
                  <a:pt x="516" y="0"/>
                </a:cubicBezTo>
                <a:cubicBezTo>
                  <a:pt x="-172" y="0"/>
                  <a:pt x="-172" y="18000"/>
                  <a:pt x="516" y="18000"/>
                </a:cubicBezTo>
                <a:lnTo>
                  <a:pt x="516" y="18000"/>
                </a:lnTo>
                <a:close/>
              </a:path>
            </a:pathLst>
          </a:custGeom>
          <a:solidFill>
            <a:srgbClr val="C39A6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6" name="Shape">
            <a:extLst>
              <a:ext uri="{FF2B5EF4-FFF2-40B4-BE49-F238E27FC236}">
                <a16:creationId xmlns:a16="http://schemas.microsoft.com/office/drawing/2014/main" id="{974591F1-A4F2-4848-84F0-943D6065D53F}"/>
              </a:ext>
            </a:extLst>
          </p:cNvPr>
          <p:cNvSpPr/>
          <p:nvPr/>
        </p:nvSpPr>
        <p:spPr>
          <a:xfrm>
            <a:off x="9405595" y="2140950"/>
            <a:ext cx="1383728" cy="2354407"/>
          </a:xfrm>
          <a:custGeom>
            <a:avLst/>
            <a:gdLst/>
            <a:ahLst/>
            <a:cxnLst>
              <a:cxn ang="0">
                <a:pos x="wd2" y="hd2"/>
              </a:cxn>
              <a:cxn ang="5400000">
                <a:pos x="wd2" y="hd2"/>
              </a:cxn>
              <a:cxn ang="10800000">
                <a:pos x="wd2" y="hd2"/>
              </a:cxn>
              <a:cxn ang="16200000">
                <a:pos x="wd2" y="hd2"/>
              </a:cxn>
            </a:cxnLst>
            <a:rect l="0" t="0" r="r" b="b"/>
            <a:pathLst>
              <a:path w="21237" h="21395" extrusionOk="0">
                <a:moveTo>
                  <a:pt x="21215" y="21028"/>
                </a:moveTo>
                <a:cubicBezTo>
                  <a:pt x="20347" y="19563"/>
                  <a:pt x="16522" y="20248"/>
                  <a:pt x="14755" y="20495"/>
                </a:cubicBezTo>
                <a:cubicBezTo>
                  <a:pt x="13372" y="20705"/>
                  <a:pt x="11990" y="20914"/>
                  <a:pt x="10576" y="20933"/>
                </a:cubicBezTo>
                <a:cubicBezTo>
                  <a:pt x="9933" y="20933"/>
                  <a:pt x="9258" y="20914"/>
                  <a:pt x="8615" y="20819"/>
                </a:cubicBezTo>
                <a:cubicBezTo>
                  <a:pt x="8069" y="20743"/>
                  <a:pt x="7265" y="20591"/>
                  <a:pt x="6880" y="20305"/>
                </a:cubicBezTo>
                <a:cubicBezTo>
                  <a:pt x="6462" y="19963"/>
                  <a:pt x="7715" y="19944"/>
                  <a:pt x="8037" y="19905"/>
                </a:cubicBezTo>
                <a:cubicBezTo>
                  <a:pt x="8647" y="19829"/>
                  <a:pt x="9258" y="19696"/>
                  <a:pt x="9676" y="19411"/>
                </a:cubicBezTo>
                <a:cubicBezTo>
                  <a:pt x="9772" y="19335"/>
                  <a:pt x="9869" y="19258"/>
                  <a:pt x="9965" y="19182"/>
                </a:cubicBezTo>
                <a:cubicBezTo>
                  <a:pt x="10447" y="19087"/>
                  <a:pt x="10865" y="18973"/>
                  <a:pt x="11251" y="18783"/>
                </a:cubicBezTo>
                <a:cubicBezTo>
                  <a:pt x="11669" y="18592"/>
                  <a:pt x="12022" y="18326"/>
                  <a:pt x="12183" y="18021"/>
                </a:cubicBezTo>
                <a:cubicBezTo>
                  <a:pt x="12408" y="17660"/>
                  <a:pt x="12183" y="17355"/>
                  <a:pt x="11733" y="17108"/>
                </a:cubicBezTo>
                <a:cubicBezTo>
                  <a:pt x="10030" y="16194"/>
                  <a:pt x="7715" y="15909"/>
                  <a:pt x="5722" y="15319"/>
                </a:cubicBezTo>
                <a:cubicBezTo>
                  <a:pt x="4694" y="15015"/>
                  <a:pt x="3730" y="14596"/>
                  <a:pt x="3119" y="14006"/>
                </a:cubicBezTo>
                <a:cubicBezTo>
                  <a:pt x="2412" y="13321"/>
                  <a:pt x="2122" y="12502"/>
                  <a:pt x="1897" y="11703"/>
                </a:cubicBezTo>
                <a:cubicBezTo>
                  <a:pt x="1415" y="9876"/>
                  <a:pt x="1415" y="8011"/>
                  <a:pt x="1512" y="6146"/>
                </a:cubicBezTo>
                <a:cubicBezTo>
                  <a:pt x="1576" y="5214"/>
                  <a:pt x="1640" y="4300"/>
                  <a:pt x="1672" y="3368"/>
                </a:cubicBezTo>
                <a:cubicBezTo>
                  <a:pt x="1705" y="2587"/>
                  <a:pt x="1833" y="1750"/>
                  <a:pt x="1512" y="989"/>
                </a:cubicBezTo>
                <a:cubicBezTo>
                  <a:pt x="1351" y="646"/>
                  <a:pt x="1094" y="342"/>
                  <a:pt x="676" y="75"/>
                </a:cubicBezTo>
                <a:cubicBezTo>
                  <a:pt x="322" y="-153"/>
                  <a:pt x="-224" y="190"/>
                  <a:pt x="97" y="418"/>
                </a:cubicBezTo>
                <a:cubicBezTo>
                  <a:pt x="869" y="932"/>
                  <a:pt x="901" y="1674"/>
                  <a:pt x="901" y="2321"/>
                </a:cubicBezTo>
                <a:cubicBezTo>
                  <a:pt x="901" y="3158"/>
                  <a:pt x="837" y="4015"/>
                  <a:pt x="772" y="4852"/>
                </a:cubicBezTo>
                <a:cubicBezTo>
                  <a:pt x="676" y="6546"/>
                  <a:pt x="547" y="8240"/>
                  <a:pt x="740" y="9933"/>
                </a:cubicBezTo>
                <a:cubicBezTo>
                  <a:pt x="837" y="10752"/>
                  <a:pt x="997" y="11570"/>
                  <a:pt x="1255" y="12369"/>
                </a:cubicBezTo>
                <a:cubicBezTo>
                  <a:pt x="1480" y="13073"/>
                  <a:pt x="1865" y="13778"/>
                  <a:pt x="2540" y="14368"/>
                </a:cubicBezTo>
                <a:cubicBezTo>
                  <a:pt x="3762" y="15414"/>
                  <a:pt x="5755" y="15871"/>
                  <a:pt x="7683" y="16328"/>
                </a:cubicBezTo>
                <a:cubicBezTo>
                  <a:pt x="8615" y="16556"/>
                  <a:pt x="9580" y="16784"/>
                  <a:pt x="10447" y="17127"/>
                </a:cubicBezTo>
                <a:cubicBezTo>
                  <a:pt x="10833" y="17279"/>
                  <a:pt x="11572" y="17527"/>
                  <a:pt x="11444" y="17831"/>
                </a:cubicBezTo>
                <a:cubicBezTo>
                  <a:pt x="11347" y="18117"/>
                  <a:pt x="10930" y="18345"/>
                  <a:pt x="10544" y="18497"/>
                </a:cubicBezTo>
                <a:cubicBezTo>
                  <a:pt x="10447" y="18535"/>
                  <a:pt x="10319" y="18573"/>
                  <a:pt x="10222" y="18611"/>
                </a:cubicBezTo>
                <a:cubicBezTo>
                  <a:pt x="10222" y="18288"/>
                  <a:pt x="9933" y="17964"/>
                  <a:pt x="9419" y="17736"/>
                </a:cubicBezTo>
                <a:cubicBezTo>
                  <a:pt x="8390" y="17298"/>
                  <a:pt x="6912" y="17203"/>
                  <a:pt x="5690" y="17165"/>
                </a:cubicBezTo>
                <a:cubicBezTo>
                  <a:pt x="4565" y="17127"/>
                  <a:pt x="2733" y="17051"/>
                  <a:pt x="2090" y="17755"/>
                </a:cubicBezTo>
                <a:cubicBezTo>
                  <a:pt x="1447" y="18478"/>
                  <a:pt x="2765" y="18916"/>
                  <a:pt x="3762" y="19068"/>
                </a:cubicBezTo>
                <a:cubicBezTo>
                  <a:pt x="5176" y="19316"/>
                  <a:pt x="6687" y="19411"/>
                  <a:pt x="8165" y="19354"/>
                </a:cubicBezTo>
                <a:cubicBezTo>
                  <a:pt x="8197" y="19354"/>
                  <a:pt x="8230" y="19354"/>
                  <a:pt x="8262" y="19354"/>
                </a:cubicBezTo>
                <a:cubicBezTo>
                  <a:pt x="7458" y="19506"/>
                  <a:pt x="5947" y="19468"/>
                  <a:pt x="6012" y="20172"/>
                </a:cubicBezTo>
                <a:cubicBezTo>
                  <a:pt x="6044" y="20819"/>
                  <a:pt x="7683" y="21142"/>
                  <a:pt x="8551" y="21276"/>
                </a:cubicBezTo>
                <a:cubicBezTo>
                  <a:pt x="9708" y="21447"/>
                  <a:pt x="10897" y="21409"/>
                  <a:pt x="12087" y="21314"/>
                </a:cubicBezTo>
                <a:cubicBezTo>
                  <a:pt x="13437" y="21200"/>
                  <a:pt x="14722" y="20971"/>
                  <a:pt x="16040" y="20781"/>
                </a:cubicBezTo>
                <a:cubicBezTo>
                  <a:pt x="17133" y="20629"/>
                  <a:pt x="18419" y="20457"/>
                  <a:pt x="19544" y="20648"/>
                </a:cubicBezTo>
                <a:cubicBezTo>
                  <a:pt x="19962" y="20724"/>
                  <a:pt x="20347" y="20857"/>
                  <a:pt x="20476" y="21123"/>
                </a:cubicBezTo>
                <a:cubicBezTo>
                  <a:pt x="20605" y="21447"/>
                  <a:pt x="21376" y="21333"/>
                  <a:pt x="21215" y="21028"/>
                </a:cubicBezTo>
                <a:close/>
                <a:moveTo>
                  <a:pt x="7394" y="18935"/>
                </a:moveTo>
                <a:cubicBezTo>
                  <a:pt x="6076" y="18935"/>
                  <a:pt x="4630" y="18840"/>
                  <a:pt x="3408" y="18554"/>
                </a:cubicBezTo>
                <a:cubicBezTo>
                  <a:pt x="2926" y="18440"/>
                  <a:pt x="2444" y="18174"/>
                  <a:pt x="2958" y="17888"/>
                </a:cubicBezTo>
                <a:cubicBezTo>
                  <a:pt x="3408" y="17641"/>
                  <a:pt x="4180" y="17660"/>
                  <a:pt x="4758" y="17660"/>
                </a:cubicBezTo>
                <a:cubicBezTo>
                  <a:pt x="5497" y="17660"/>
                  <a:pt x="6237" y="17679"/>
                  <a:pt x="6976" y="17755"/>
                </a:cubicBezTo>
                <a:cubicBezTo>
                  <a:pt x="7522" y="17812"/>
                  <a:pt x="8101" y="17869"/>
                  <a:pt x="8615" y="18021"/>
                </a:cubicBezTo>
                <a:cubicBezTo>
                  <a:pt x="9033" y="18136"/>
                  <a:pt x="9451" y="18326"/>
                  <a:pt x="9483" y="18630"/>
                </a:cubicBezTo>
                <a:cubicBezTo>
                  <a:pt x="9483" y="18707"/>
                  <a:pt x="9451" y="18764"/>
                  <a:pt x="9419" y="18821"/>
                </a:cubicBezTo>
                <a:cubicBezTo>
                  <a:pt x="8744" y="18916"/>
                  <a:pt x="8037" y="18935"/>
                  <a:pt x="7394" y="18935"/>
                </a:cubicBezTo>
                <a:close/>
              </a:path>
            </a:pathLst>
          </a:custGeom>
          <a:solidFill>
            <a:srgbClr val="C39A6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7" name="Shape">
            <a:extLst>
              <a:ext uri="{FF2B5EF4-FFF2-40B4-BE49-F238E27FC236}">
                <a16:creationId xmlns:a16="http://schemas.microsoft.com/office/drawing/2014/main" id="{EF948ECE-F60F-4D9B-B709-F800D39283F4}"/>
              </a:ext>
            </a:extLst>
          </p:cNvPr>
          <p:cNvSpPr/>
          <p:nvPr/>
        </p:nvSpPr>
        <p:spPr>
          <a:xfrm>
            <a:off x="3727328" y="1284984"/>
            <a:ext cx="1470186" cy="2632278"/>
          </a:xfrm>
          <a:custGeom>
            <a:avLst/>
            <a:gdLst/>
            <a:ahLst/>
            <a:cxnLst>
              <a:cxn ang="0">
                <a:pos x="wd2" y="hd2"/>
              </a:cxn>
              <a:cxn ang="5400000">
                <a:pos x="wd2" y="hd2"/>
              </a:cxn>
              <a:cxn ang="10800000">
                <a:pos x="wd2" y="hd2"/>
              </a:cxn>
              <a:cxn ang="16200000">
                <a:pos x="wd2" y="hd2"/>
              </a:cxn>
            </a:cxnLst>
            <a:rect l="0" t="0" r="r" b="b"/>
            <a:pathLst>
              <a:path w="21539" h="21495" extrusionOk="0">
                <a:moveTo>
                  <a:pt x="21355" y="6086"/>
                </a:moveTo>
                <a:cubicBezTo>
                  <a:pt x="21294" y="6035"/>
                  <a:pt x="21017" y="5949"/>
                  <a:pt x="20833" y="5932"/>
                </a:cubicBezTo>
                <a:cubicBezTo>
                  <a:pt x="20649" y="5898"/>
                  <a:pt x="20373" y="5864"/>
                  <a:pt x="20373" y="5812"/>
                </a:cubicBezTo>
                <a:cubicBezTo>
                  <a:pt x="20342" y="5778"/>
                  <a:pt x="20649" y="5693"/>
                  <a:pt x="20588" y="5676"/>
                </a:cubicBezTo>
                <a:cubicBezTo>
                  <a:pt x="20527" y="5641"/>
                  <a:pt x="20189" y="5624"/>
                  <a:pt x="19913" y="5573"/>
                </a:cubicBezTo>
                <a:cubicBezTo>
                  <a:pt x="19637" y="5539"/>
                  <a:pt x="19299" y="5607"/>
                  <a:pt x="19084" y="5624"/>
                </a:cubicBezTo>
                <a:cubicBezTo>
                  <a:pt x="18870" y="5641"/>
                  <a:pt x="18256" y="5778"/>
                  <a:pt x="17888" y="5881"/>
                </a:cubicBezTo>
                <a:cubicBezTo>
                  <a:pt x="17489" y="5983"/>
                  <a:pt x="16170" y="6360"/>
                  <a:pt x="15556" y="6411"/>
                </a:cubicBezTo>
                <a:cubicBezTo>
                  <a:pt x="14942" y="6462"/>
                  <a:pt x="14544" y="6531"/>
                  <a:pt x="14544" y="6531"/>
                </a:cubicBezTo>
                <a:cubicBezTo>
                  <a:pt x="14544" y="6531"/>
                  <a:pt x="14421" y="6377"/>
                  <a:pt x="14298" y="6360"/>
                </a:cubicBezTo>
                <a:cubicBezTo>
                  <a:pt x="14175" y="6343"/>
                  <a:pt x="13930" y="6343"/>
                  <a:pt x="13930" y="6343"/>
                </a:cubicBezTo>
                <a:cubicBezTo>
                  <a:pt x="13930" y="6343"/>
                  <a:pt x="13869" y="6240"/>
                  <a:pt x="13807" y="6154"/>
                </a:cubicBezTo>
                <a:cubicBezTo>
                  <a:pt x="13746" y="6052"/>
                  <a:pt x="13408" y="5539"/>
                  <a:pt x="13378" y="5436"/>
                </a:cubicBezTo>
                <a:cubicBezTo>
                  <a:pt x="13347" y="5334"/>
                  <a:pt x="13286" y="5043"/>
                  <a:pt x="13255" y="4974"/>
                </a:cubicBezTo>
                <a:cubicBezTo>
                  <a:pt x="13224" y="4906"/>
                  <a:pt x="13255" y="4581"/>
                  <a:pt x="13255" y="4478"/>
                </a:cubicBezTo>
                <a:cubicBezTo>
                  <a:pt x="13255" y="4376"/>
                  <a:pt x="13132" y="4393"/>
                  <a:pt x="13132" y="4324"/>
                </a:cubicBezTo>
                <a:cubicBezTo>
                  <a:pt x="13132" y="4273"/>
                  <a:pt x="13194" y="4068"/>
                  <a:pt x="13101" y="3982"/>
                </a:cubicBezTo>
                <a:cubicBezTo>
                  <a:pt x="13009" y="3897"/>
                  <a:pt x="12426" y="3692"/>
                  <a:pt x="12426" y="3692"/>
                </a:cubicBezTo>
                <a:cubicBezTo>
                  <a:pt x="12426" y="3692"/>
                  <a:pt x="12733" y="3504"/>
                  <a:pt x="12979" y="3486"/>
                </a:cubicBezTo>
                <a:cubicBezTo>
                  <a:pt x="13224" y="3469"/>
                  <a:pt x="13592" y="3572"/>
                  <a:pt x="13746" y="3606"/>
                </a:cubicBezTo>
                <a:cubicBezTo>
                  <a:pt x="13899" y="3640"/>
                  <a:pt x="14359" y="3675"/>
                  <a:pt x="14513" y="3623"/>
                </a:cubicBezTo>
                <a:cubicBezTo>
                  <a:pt x="14697" y="3572"/>
                  <a:pt x="14758" y="3384"/>
                  <a:pt x="14728" y="3315"/>
                </a:cubicBezTo>
                <a:cubicBezTo>
                  <a:pt x="14728" y="3247"/>
                  <a:pt x="14728" y="3196"/>
                  <a:pt x="14789" y="3144"/>
                </a:cubicBezTo>
                <a:cubicBezTo>
                  <a:pt x="14850" y="3093"/>
                  <a:pt x="14789" y="3059"/>
                  <a:pt x="14758" y="3025"/>
                </a:cubicBezTo>
                <a:cubicBezTo>
                  <a:pt x="14728" y="2990"/>
                  <a:pt x="14912" y="2956"/>
                  <a:pt x="14912" y="2905"/>
                </a:cubicBezTo>
                <a:cubicBezTo>
                  <a:pt x="14912" y="2871"/>
                  <a:pt x="14912" y="2751"/>
                  <a:pt x="14973" y="2700"/>
                </a:cubicBezTo>
                <a:cubicBezTo>
                  <a:pt x="15004" y="2648"/>
                  <a:pt x="15157" y="2683"/>
                  <a:pt x="15249" y="2666"/>
                </a:cubicBezTo>
                <a:cubicBezTo>
                  <a:pt x="15341" y="2648"/>
                  <a:pt x="15341" y="2597"/>
                  <a:pt x="15311" y="2512"/>
                </a:cubicBezTo>
                <a:cubicBezTo>
                  <a:pt x="15280" y="2443"/>
                  <a:pt x="14973" y="2255"/>
                  <a:pt x="14881" y="2187"/>
                </a:cubicBezTo>
                <a:cubicBezTo>
                  <a:pt x="14789" y="2118"/>
                  <a:pt x="14820" y="2016"/>
                  <a:pt x="14881" y="1999"/>
                </a:cubicBezTo>
                <a:cubicBezTo>
                  <a:pt x="14942" y="1964"/>
                  <a:pt x="14912" y="1879"/>
                  <a:pt x="14942" y="1776"/>
                </a:cubicBezTo>
                <a:cubicBezTo>
                  <a:pt x="14973" y="1674"/>
                  <a:pt x="15004" y="1468"/>
                  <a:pt x="15034" y="1332"/>
                </a:cubicBezTo>
                <a:cubicBezTo>
                  <a:pt x="15065" y="1195"/>
                  <a:pt x="14912" y="1024"/>
                  <a:pt x="14820" y="870"/>
                </a:cubicBezTo>
                <a:cubicBezTo>
                  <a:pt x="14728" y="716"/>
                  <a:pt x="14329" y="271"/>
                  <a:pt x="12948" y="83"/>
                </a:cubicBezTo>
                <a:cubicBezTo>
                  <a:pt x="11567" y="-105"/>
                  <a:pt x="10954" y="83"/>
                  <a:pt x="10954" y="83"/>
                </a:cubicBezTo>
                <a:cubicBezTo>
                  <a:pt x="10739" y="134"/>
                  <a:pt x="10401" y="305"/>
                  <a:pt x="10248" y="357"/>
                </a:cubicBezTo>
                <a:cubicBezTo>
                  <a:pt x="10095" y="391"/>
                  <a:pt x="9972" y="288"/>
                  <a:pt x="9849" y="271"/>
                </a:cubicBezTo>
                <a:cubicBezTo>
                  <a:pt x="9726" y="237"/>
                  <a:pt x="9696" y="408"/>
                  <a:pt x="9481" y="408"/>
                </a:cubicBezTo>
                <a:cubicBezTo>
                  <a:pt x="9266" y="408"/>
                  <a:pt x="8929" y="340"/>
                  <a:pt x="8561" y="408"/>
                </a:cubicBezTo>
                <a:cubicBezTo>
                  <a:pt x="8192" y="476"/>
                  <a:pt x="7732" y="1058"/>
                  <a:pt x="7548" y="1400"/>
                </a:cubicBezTo>
                <a:cubicBezTo>
                  <a:pt x="7364" y="1742"/>
                  <a:pt x="7456" y="2255"/>
                  <a:pt x="7517" y="2597"/>
                </a:cubicBezTo>
                <a:cubicBezTo>
                  <a:pt x="7548" y="2939"/>
                  <a:pt x="7671" y="3059"/>
                  <a:pt x="7180" y="3281"/>
                </a:cubicBezTo>
                <a:cubicBezTo>
                  <a:pt x="6689" y="3504"/>
                  <a:pt x="5615" y="3880"/>
                  <a:pt x="5492" y="4000"/>
                </a:cubicBezTo>
                <a:cubicBezTo>
                  <a:pt x="5370" y="4119"/>
                  <a:pt x="4787" y="4427"/>
                  <a:pt x="4695" y="4530"/>
                </a:cubicBezTo>
                <a:cubicBezTo>
                  <a:pt x="4603" y="4632"/>
                  <a:pt x="4541" y="4838"/>
                  <a:pt x="4419" y="4974"/>
                </a:cubicBezTo>
                <a:cubicBezTo>
                  <a:pt x="4296" y="5094"/>
                  <a:pt x="4050" y="5333"/>
                  <a:pt x="3866" y="5504"/>
                </a:cubicBezTo>
                <a:cubicBezTo>
                  <a:pt x="3682" y="5676"/>
                  <a:pt x="3253" y="6137"/>
                  <a:pt x="3130" y="6223"/>
                </a:cubicBezTo>
                <a:cubicBezTo>
                  <a:pt x="3007" y="6308"/>
                  <a:pt x="2854" y="6411"/>
                  <a:pt x="2762" y="6462"/>
                </a:cubicBezTo>
                <a:cubicBezTo>
                  <a:pt x="2670" y="6514"/>
                  <a:pt x="2547" y="6667"/>
                  <a:pt x="2455" y="6753"/>
                </a:cubicBezTo>
                <a:cubicBezTo>
                  <a:pt x="2394" y="6838"/>
                  <a:pt x="2148" y="6958"/>
                  <a:pt x="1995" y="6992"/>
                </a:cubicBezTo>
                <a:cubicBezTo>
                  <a:pt x="1841" y="7027"/>
                  <a:pt x="1688" y="7232"/>
                  <a:pt x="1627" y="7386"/>
                </a:cubicBezTo>
                <a:cubicBezTo>
                  <a:pt x="1565" y="7540"/>
                  <a:pt x="1504" y="7779"/>
                  <a:pt x="1504" y="7779"/>
                </a:cubicBezTo>
                <a:cubicBezTo>
                  <a:pt x="1504" y="7779"/>
                  <a:pt x="1320" y="7830"/>
                  <a:pt x="1258" y="7865"/>
                </a:cubicBezTo>
                <a:cubicBezTo>
                  <a:pt x="1197" y="7899"/>
                  <a:pt x="1197" y="8036"/>
                  <a:pt x="1074" y="8121"/>
                </a:cubicBezTo>
                <a:cubicBezTo>
                  <a:pt x="951" y="8224"/>
                  <a:pt x="461" y="8617"/>
                  <a:pt x="184" y="8976"/>
                </a:cubicBezTo>
                <a:cubicBezTo>
                  <a:pt x="-61" y="9352"/>
                  <a:pt x="-61" y="9592"/>
                  <a:pt x="184" y="10327"/>
                </a:cubicBezTo>
                <a:cubicBezTo>
                  <a:pt x="430" y="11063"/>
                  <a:pt x="1534" y="11422"/>
                  <a:pt x="2516" y="11815"/>
                </a:cubicBezTo>
                <a:cubicBezTo>
                  <a:pt x="3498" y="12209"/>
                  <a:pt x="6996" y="13508"/>
                  <a:pt x="7149" y="13560"/>
                </a:cubicBezTo>
                <a:cubicBezTo>
                  <a:pt x="7272" y="13611"/>
                  <a:pt x="7364" y="13696"/>
                  <a:pt x="7333" y="13748"/>
                </a:cubicBezTo>
                <a:cubicBezTo>
                  <a:pt x="7272" y="13782"/>
                  <a:pt x="7211" y="13799"/>
                  <a:pt x="7211" y="13867"/>
                </a:cubicBezTo>
                <a:cubicBezTo>
                  <a:pt x="7211" y="13936"/>
                  <a:pt x="7180" y="14175"/>
                  <a:pt x="6996" y="14381"/>
                </a:cubicBezTo>
                <a:cubicBezTo>
                  <a:pt x="6812" y="14586"/>
                  <a:pt x="6566" y="15321"/>
                  <a:pt x="6444" y="15886"/>
                </a:cubicBezTo>
                <a:cubicBezTo>
                  <a:pt x="6321" y="16450"/>
                  <a:pt x="6075" y="17767"/>
                  <a:pt x="5953" y="17955"/>
                </a:cubicBezTo>
                <a:cubicBezTo>
                  <a:pt x="5830" y="18143"/>
                  <a:pt x="5554" y="18040"/>
                  <a:pt x="5216" y="18297"/>
                </a:cubicBezTo>
                <a:cubicBezTo>
                  <a:pt x="4879" y="18553"/>
                  <a:pt x="5094" y="18861"/>
                  <a:pt x="5155" y="19032"/>
                </a:cubicBezTo>
                <a:cubicBezTo>
                  <a:pt x="5216" y="19203"/>
                  <a:pt x="5186" y="20076"/>
                  <a:pt x="5186" y="20076"/>
                </a:cubicBezTo>
                <a:lnTo>
                  <a:pt x="5370" y="20093"/>
                </a:lnTo>
                <a:cubicBezTo>
                  <a:pt x="5370" y="20093"/>
                  <a:pt x="5370" y="19238"/>
                  <a:pt x="5431" y="19186"/>
                </a:cubicBezTo>
                <a:cubicBezTo>
                  <a:pt x="5492" y="19135"/>
                  <a:pt x="5830" y="19101"/>
                  <a:pt x="6321" y="19186"/>
                </a:cubicBezTo>
                <a:cubicBezTo>
                  <a:pt x="6812" y="19289"/>
                  <a:pt x="7057" y="19631"/>
                  <a:pt x="7272" y="19802"/>
                </a:cubicBezTo>
                <a:cubicBezTo>
                  <a:pt x="7487" y="19973"/>
                  <a:pt x="8008" y="20247"/>
                  <a:pt x="8192" y="20264"/>
                </a:cubicBezTo>
                <a:cubicBezTo>
                  <a:pt x="8376" y="20298"/>
                  <a:pt x="9726" y="20281"/>
                  <a:pt x="10217" y="20229"/>
                </a:cubicBezTo>
                <a:cubicBezTo>
                  <a:pt x="10739" y="20161"/>
                  <a:pt x="11015" y="20127"/>
                  <a:pt x="11015" y="20127"/>
                </a:cubicBezTo>
                <a:cubicBezTo>
                  <a:pt x="11015" y="20127"/>
                  <a:pt x="11230" y="20418"/>
                  <a:pt x="11322" y="20606"/>
                </a:cubicBezTo>
                <a:cubicBezTo>
                  <a:pt x="11414" y="20794"/>
                  <a:pt x="11322" y="21495"/>
                  <a:pt x="11322" y="21495"/>
                </a:cubicBezTo>
                <a:lnTo>
                  <a:pt x="11537" y="21495"/>
                </a:lnTo>
                <a:cubicBezTo>
                  <a:pt x="11537" y="21495"/>
                  <a:pt x="11567" y="20589"/>
                  <a:pt x="11598" y="20520"/>
                </a:cubicBezTo>
                <a:cubicBezTo>
                  <a:pt x="11629" y="20452"/>
                  <a:pt x="11936" y="20400"/>
                  <a:pt x="12304" y="20435"/>
                </a:cubicBezTo>
                <a:cubicBezTo>
                  <a:pt x="12672" y="20469"/>
                  <a:pt x="13347" y="20965"/>
                  <a:pt x="13654" y="21221"/>
                </a:cubicBezTo>
                <a:cubicBezTo>
                  <a:pt x="13991" y="21478"/>
                  <a:pt x="14237" y="21478"/>
                  <a:pt x="15249" y="21427"/>
                </a:cubicBezTo>
                <a:cubicBezTo>
                  <a:pt x="16262" y="21375"/>
                  <a:pt x="17213" y="21067"/>
                  <a:pt x="17244" y="20999"/>
                </a:cubicBezTo>
                <a:cubicBezTo>
                  <a:pt x="17274" y="20931"/>
                  <a:pt x="16906" y="20879"/>
                  <a:pt x="16323" y="20828"/>
                </a:cubicBezTo>
                <a:cubicBezTo>
                  <a:pt x="15740" y="20777"/>
                  <a:pt x="15249" y="20640"/>
                  <a:pt x="15126" y="20571"/>
                </a:cubicBezTo>
                <a:cubicBezTo>
                  <a:pt x="14973" y="20503"/>
                  <a:pt x="14789" y="20110"/>
                  <a:pt x="14482" y="19768"/>
                </a:cubicBezTo>
                <a:cubicBezTo>
                  <a:pt x="14175" y="19426"/>
                  <a:pt x="14053" y="18759"/>
                  <a:pt x="14053" y="18759"/>
                </a:cubicBezTo>
                <a:cubicBezTo>
                  <a:pt x="14636" y="18639"/>
                  <a:pt x="14973" y="18400"/>
                  <a:pt x="14973" y="18400"/>
                </a:cubicBezTo>
                <a:cubicBezTo>
                  <a:pt x="14973" y="18400"/>
                  <a:pt x="14237" y="16946"/>
                  <a:pt x="14145" y="16621"/>
                </a:cubicBezTo>
                <a:cubicBezTo>
                  <a:pt x="14053" y="16296"/>
                  <a:pt x="13807" y="15509"/>
                  <a:pt x="13807" y="15099"/>
                </a:cubicBezTo>
                <a:cubicBezTo>
                  <a:pt x="13807" y="14688"/>
                  <a:pt x="13807" y="13628"/>
                  <a:pt x="13746" y="13423"/>
                </a:cubicBezTo>
                <a:cubicBezTo>
                  <a:pt x="13684" y="13235"/>
                  <a:pt x="13101" y="12807"/>
                  <a:pt x="12611" y="12499"/>
                </a:cubicBezTo>
                <a:cubicBezTo>
                  <a:pt x="12150" y="12191"/>
                  <a:pt x="10371" y="11302"/>
                  <a:pt x="10125" y="11182"/>
                </a:cubicBezTo>
                <a:cubicBezTo>
                  <a:pt x="9880" y="11080"/>
                  <a:pt x="8438" y="10430"/>
                  <a:pt x="8162" y="10327"/>
                </a:cubicBezTo>
                <a:cubicBezTo>
                  <a:pt x="7886" y="10225"/>
                  <a:pt x="7456" y="9951"/>
                  <a:pt x="7364" y="9900"/>
                </a:cubicBezTo>
                <a:cubicBezTo>
                  <a:pt x="7272" y="9848"/>
                  <a:pt x="7057" y="9848"/>
                  <a:pt x="7057" y="9848"/>
                </a:cubicBezTo>
                <a:cubicBezTo>
                  <a:pt x="7057" y="9848"/>
                  <a:pt x="7180" y="9780"/>
                  <a:pt x="7057" y="9626"/>
                </a:cubicBezTo>
                <a:cubicBezTo>
                  <a:pt x="6934" y="9472"/>
                  <a:pt x="6628" y="9387"/>
                  <a:pt x="6628" y="9387"/>
                </a:cubicBezTo>
                <a:cubicBezTo>
                  <a:pt x="6628" y="9387"/>
                  <a:pt x="6750" y="9352"/>
                  <a:pt x="6842" y="9352"/>
                </a:cubicBezTo>
                <a:cubicBezTo>
                  <a:pt x="6934" y="9352"/>
                  <a:pt x="6996" y="9301"/>
                  <a:pt x="6965" y="9267"/>
                </a:cubicBezTo>
                <a:cubicBezTo>
                  <a:pt x="6934" y="9233"/>
                  <a:pt x="6904" y="9181"/>
                  <a:pt x="6965" y="9130"/>
                </a:cubicBezTo>
                <a:cubicBezTo>
                  <a:pt x="7026" y="9079"/>
                  <a:pt x="7088" y="9045"/>
                  <a:pt x="7180" y="8942"/>
                </a:cubicBezTo>
                <a:cubicBezTo>
                  <a:pt x="7241" y="8839"/>
                  <a:pt x="7149" y="8754"/>
                  <a:pt x="7149" y="8754"/>
                </a:cubicBezTo>
                <a:cubicBezTo>
                  <a:pt x="7149" y="8754"/>
                  <a:pt x="7149" y="8703"/>
                  <a:pt x="7272" y="8634"/>
                </a:cubicBezTo>
                <a:cubicBezTo>
                  <a:pt x="7364" y="8583"/>
                  <a:pt x="7548" y="8600"/>
                  <a:pt x="7916" y="8566"/>
                </a:cubicBezTo>
                <a:cubicBezTo>
                  <a:pt x="8284" y="8532"/>
                  <a:pt x="8438" y="8378"/>
                  <a:pt x="8806" y="8190"/>
                </a:cubicBezTo>
                <a:cubicBezTo>
                  <a:pt x="9174" y="8001"/>
                  <a:pt x="9941" y="7728"/>
                  <a:pt x="10432" y="7540"/>
                </a:cubicBezTo>
                <a:cubicBezTo>
                  <a:pt x="10923" y="7352"/>
                  <a:pt x="11445" y="6941"/>
                  <a:pt x="11445" y="6941"/>
                </a:cubicBezTo>
                <a:cubicBezTo>
                  <a:pt x="11445" y="6941"/>
                  <a:pt x="11844" y="7300"/>
                  <a:pt x="11966" y="7403"/>
                </a:cubicBezTo>
                <a:cubicBezTo>
                  <a:pt x="12089" y="7505"/>
                  <a:pt x="12212" y="7523"/>
                  <a:pt x="12273" y="7591"/>
                </a:cubicBezTo>
                <a:cubicBezTo>
                  <a:pt x="12334" y="7659"/>
                  <a:pt x="12396" y="7694"/>
                  <a:pt x="12396" y="7762"/>
                </a:cubicBezTo>
                <a:cubicBezTo>
                  <a:pt x="12396" y="7830"/>
                  <a:pt x="12519" y="7847"/>
                  <a:pt x="12611" y="7865"/>
                </a:cubicBezTo>
                <a:cubicBezTo>
                  <a:pt x="12703" y="7882"/>
                  <a:pt x="12733" y="7916"/>
                  <a:pt x="12825" y="7984"/>
                </a:cubicBezTo>
                <a:cubicBezTo>
                  <a:pt x="12917" y="8053"/>
                  <a:pt x="13163" y="8001"/>
                  <a:pt x="13378" y="7984"/>
                </a:cubicBezTo>
                <a:cubicBezTo>
                  <a:pt x="13592" y="7967"/>
                  <a:pt x="13654" y="7899"/>
                  <a:pt x="13899" y="7865"/>
                </a:cubicBezTo>
                <a:cubicBezTo>
                  <a:pt x="14114" y="7830"/>
                  <a:pt x="14574" y="7745"/>
                  <a:pt x="14881" y="7659"/>
                </a:cubicBezTo>
                <a:cubicBezTo>
                  <a:pt x="15219" y="7574"/>
                  <a:pt x="18041" y="6667"/>
                  <a:pt x="18195" y="6616"/>
                </a:cubicBezTo>
                <a:cubicBezTo>
                  <a:pt x="18348" y="6565"/>
                  <a:pt x="18686" y="6513"/>
                  <a:pt x="18870" y="6531"/>
                </a:cubicBezTo>
                <a:cubicBezTo>
                  <a:pt x="19023" y="6548"/>
                  <a:pt x="19207" y="6599"/>
                  <a:pt x="19606" y="6599"/>
                </a:cubicBezTo>
                <a:cubicBezTo>
                  <a:pt x="20005" y="6599"/>
                  <a:pt x="20036" y="6565"/>
                  <a:pt x="20220" y="6531"/>
                </a:cubicBezTo>
                <a:cubicBezTo>
                  <a:pt x="20404" y="6496"/>
                  <a:pt x="20680" y="6394"/>
                  <a:pt x="20833" y="6377"/>
                </a:cubicBezTo>
                <a:cubicBezTo>
                  <a:pt x="20987" y="6342"/>
                  <a:pt x="21048" y="6394"/>
                  <a:pt x="21202" y="6411"/>
                </a:cubicBezTo>
                <a:cubicBezTo>
                  <a:pt x="21324" y="6428"/>
                  <a:pt x="21478" y="6377"/>
                  <a:pt x="21539" y="6308"/>
                </a:cubicBezTo>
                <a:cubicBezTo>
                  <a:pt x="21508" y="6223"/>
                  <a:pt x="21416" y="6154"/>
                  <a:pt x="21355" y="6086"/>
                </a:cubicBezTo>
                <a:close/>
                <a:moveTo>
                  <a:pt x="8683" y="18058"/>
                </a:moveTo>
                <a:cubicBezTo>
                  <a:pt x="8837" y="18023"/>
                  <a:pt x="9052" y="17938"/>
                  <a:pt x="9082" y="17886"/>
                </a:cubicBezTo>
                <a:cubicBezTo>
                  <a:pt x="9113" y="17835"/>
                  <a:pt x="9205" y="16262"/>
                  <a:pt x="9205" y="15868"/>
                </a:cubicBezTo>
                <a:cubicBezTo>
                  <a:pt x="9205" y="15475"/>
                  <a:pt x="9573" y="14911"/>
                  <a:pt x="9665" y="14723"/>
                </a:cubicBezTo>
                <a:cubicBezTo>
                  <a:pt x="9788" y="14552"/>
                  <a:pt x="10064" y="14192"/>
                  <a:pt x="10064" y="14192"/>
                </a:cubicBezTo>
                <a:cubicBezTo>
                  <a:pt x="10064" y="14192"/>
                  <a:pt x="10401" y="14175"/>
                  <a:pt x="10432" y="14261"/>
                </a:cubicBezTo>
                <a:cubicBezTo>
                  <a:pt x="10463" y="14329"/>
                  <a:pt x="10309" y="14432"/>
                  <a:pt x="10279" y="14534"/>
                </a:cubicBezTo>
                <a:cubicBezTo>
                  <a:pt x="10248" y="14637"/>
                  <a:pt x="10402" y="14877"/>
                  <a:pt x="10494" y="15030"/>
                </a:cubicBezTo>
                <a:cubicBezTo>
                  <a:pt x="10555" y="15201"/>
                  <a:pt x="10524" y="15886"/>
                  <a:pt x="10586" y="16091"/>
                </a:cubicBezTo>
                <a:cubicBezTo>
                  <a:pt x="10647" y="16296"/>
                  <a:pt x="10892" y="16570"/>
                  <a:pt x="10984" y="16758"/>
                </a:cubicBezTo>
                <a:cubicBezTo>
                  <a:pt x="11077" y="16946"/>
                  <a:pt x="11169" y="17339"/>
                  <a:pt x="11261" y="17681"/>
                </a:cubicBezTo>
                <a:cubicBezTo>
                  <a:pt x="11322" y="18023"/>
                  <a:pt x="11752" y="19032"/>
                  <a:pt x="11752" y="19032"/>
                </a:cubicBezTo>
                <a:cubicBezTo>
                  <a:pt x="11813" y="19169"/>
                  <a:pt x="11659" y="19203"/>
                  <a:pt x="11659" y="19203"/>
                </a:cubicBezTo>
                <a:cubicBezTo>
                  <a:pt x="11659" y="19203"/>
                  <a:pt x="11291" y="19323"/>
                  <a:pt x="11107" y="19460"/>
                </a:cubicBezTo>
                <a:cubicBezTo>
                  <a:pt x="10923" y="19597"/>
                  <a:pt x="10831" y="19990"/>
                  <a:pt x="10831" y="19990"/>
                </a:cubicBezTo>
                <a:cubicBezTo>
                  <a:pt x="10831" y="19990"/>
                  <a:pt x="9911" y="19802"/>
                  <a:pt x="9665" y="19734"/>
                </a:cubicBezTo>
                <a:cubicBezTo>
                  <a:pt x="9420" y="19665"/>
                  <a:pt x="9052" y="19631"/>
                  <a:pt x="8867" y="19580"/>
                </a:cubicBezTo>
                <a:cubicBezTo>
                  <a:pt x="8683" y="19528"/>
                  <a:pt x="8591" y="19289"/>
                  <a:pt x="8499" y="19118"/>
                </a:cubicBezTo>
                <a:cubicBezTo>
                  <a:pt x="8407" y="18947"/>
                  <a:pt x="8192" y="18639"/>
                  <a:pt x="8070" y="18553"/>
                </a:cubicBezTo>
                <a:cubicBezTo>
                  <a:pt x="7947" y="18468"/>
                  <a:pt x="7947" y="18109"/>
                  <a:pt x="7947" y="18109"/>
                </a:cubicBezTo>
                <a:cubicBezTo>
                  <a:pt x="7947" y="18109"/>
                  <a:pt x="8499" y="18109"/>
                  <a:pt x="8683" y="18058"/>
                </a:cubicBezTo>
                <a:close/>
                <a:moveTo>
                  <a:pt x="9849" y="2409"/>
                </a:moveTo>
                <a:lnTo>
                  <a:pt x="9205" y="2597"/>
                </a:lnTo>
                <a:cubicBezTo>
                  <a:pt x="9144" y="1896"/>
                  <a:pt x="9849" y="1537"/>
                  <a:pt x="9849" y="1537"/>
                </a:cubicBezTo>
                <a:cubicBezTo>
                  <a:pt x="9696" y="1691"/>
                  <a:pt x="9849" y="2409"/>
                  <a:pt x="9849" y="2409"/>
                </a:cubicBezTo>
                <a:close/>
              </a:path>
            </a:pathLst>
          </a:custGeom>
          <a:solidFill>
            <a:schemeClr val="accent6">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8" name="Shape">
            <a:extLst>
              <a:ext uri="{FF2B5EF4-FFF2-40B4-BE49-F238E27FC236}">
                <a16:creationId xmlns:a16="http://schemas.microsoft.com/office/drawing/2014/main" id="{CADEDA0E-143C-490C-B144-DE05B221752D}"/>
              </a:ext>
            </a:extLst>
          </p:cNvPr>
          <p:cNvSpPr/>
          <p:nvPr/>
        </p:nvSpPr>
        <p:spPr>
          <a:xfrm>
            <a:off x="2386990" y="1114752"/>
            <a:ext cx="1317141" cy="2614797"/>
          </a:xfrm>
          <a:custGeom>
            <a:avLst/>
            <a:gdLst/>
            <a:ahLst/>
            <a:cxnLst>
              <a:cxn ang="0">
                <a:pos x="wd2" y="hd2"/>
              </a:cxn>
              <a:cxn ang="5400000">
                <a:pos x="wd2" y="hd2"/>
              </a:cxn>
              <a:cxn ang="10800000">
                <a:pos x="wd2" y="hd2"/>
              </a:cxn>
              <a:cxn ang="16200000">
                <a:pos x="wd2" y="hd2"/>
              </a:cxn>
            </a:cxnLst>
            <a:rect l="0" t="0" r="r" b="b"/>
            <a:pathLst>
              <a:path w="21495" h="21523" extrusionOk="0">
                <a:moveTo>
                  <a:pt x="21374" y="15074"/>
                </a:moveTo>
                <a:cubicBezTo>
                  <a:pt x="21340" y="14988"/>
                  <a:pt x="21408" y="14902"/>
                  <a:pt x="21306" y="14747"/>
                </a:cubicBezTo>
                <a:cubicBezTo>
                  <a:pt x="21237" y="14592"/>
                  <a:pt x="21135" y="14506"/>
                  <a:pt x="21101" y="14437"/>
                </a:cubicBezTo>
                <a:cubicBezTo>
                  <a:pt x="21066" y="14368"/>
                  <a:pt x="21101" y="14161"/>
                  <a:pt x="21032" y="14040"/>
                </a:cubicBezTo>
                <a:cubicBezTo>
                  <a:pt x="20964" y="13919"/>
                  <a:pt x="20793" y="13713"/>
                  <a:pt x="20690" y="13592"/>
                </a:cubicBezTo>
                <a:cubicBezTo>
                  <a:pt x="20588" y="13471"/>
                  <a:pt x="19802" y="12627"/>
                  <a:pt x="19631" y="12471"/>
                </a:cubicBezTo>
                <a:cubicBezTo>
                  <a:pt x="19460" y="12316"/>
                  <a:pt x="18982" y="11851"/>
                  <a:pt x="18879" y="11730"/>
                </a:cubicBezTo>
                <a:cubicBezTo>
                  <a:pt x="18776" y="11610"/>
                  <a:pt x="17444" y="10765"/>
                  <a:pt x="17204" y="10610"/>
                </a:cubicBezTo>
                <a:cubicBezTo>
                  <a:pt x="16999" y="10455"/>
                  <a:pt x="16316" y="9920"/>
                  <a:pt x="16247" y="9868"/>
                </a:cubicBezTo>
                <a:cubicBezTo>
                  <a:pt x="16179" y="9817"/>
                  <a:pt x="15940" y="9593"/>
                  <a:pt x="16008" y="9558"/>
                </a:cubicBezTo>
                <a:cubicBezTo>
                  <a:pt x="16076" y="9524"/>
                  <a:pt x="16350" y="9231"/>
                  <a:pt x="16418" y="9093"/>
                </a:cubicBezTo>
                <a:cubicBezTo>
                  <a:pt x="16487" y="8955"/>
                  <a:pt x="16316" y="8300"/>
                  <a:pt x="16247" y="8162"/>
                </a:cubicBezTo>
                <a:cubicBezTo>
                  <a:pt x="16179" y="8041"/>
                  <a:pt x="15940" y="7489"/>
                  <a:pt x="15940" y="7489"/>
                </a:cubicBezTo>
                <a:cubicBezTo>
                  <a:pt x="15940" y="7489"/>
                  <a:pt x="15769" y="7214"/>
                  <a:pt x="15735" y="7076"/>
                </a:cubicBezTo>
                <a:cubicBezTo>
                  <a:pt x="15701" y="6938"/>
                  <a:pt x="15632" y="6490"/>
                  <a:pt x="15632" y="6490"/>
                </a:cubicBezTo>
                <a:cubicBezTo>
                  <a:pt x="15632" y="6490"/>
                  <a:pt x="15940" y="6524"/>
                  <a:pt x="16076" y="6559"/>
                </a:cubicBezTo>
                <a:cubicBezTo>
                  <a:pt x="16247" y="6593"/>
                  <a:pt x="16145" y="6696"/>
                  <a:pt x="16145" y="6714"/>
                </a:cubicBezTo>
                <a:cubicBezTo>
                  <a:pt x="16145" y="6731"/>
                  <a:pt x="16076" y="6800"/>
                  <a:pt x="16042" y="6903"/>
                </a:cubicBezTo>
                <a:cubicBezTo>
                  <a:pt x="16008" y="7007"/>
                  <a:pt x="16145" y="7110"/>
                  <a:pt x="16213" y="7196"/>
                </a:cubicBezTo>
                <a:cubicBezTo>
                  <a:pt x="16282" y="7283"/>
                  <a:pt x="16350" y="7317"/>
                  <a:pt x="16487" y="7352"/>
                </a:cubicBezTo>
                <a:cubicBezTo>
                  <a:pt x="16623" y="7386"/>
                  <a:pt x="16726" y="7352"/>
                  <a:pt x="16828" y="7369"/>
                </a:cubicBezTo>
                <a:cubicBezTo>
                  <a:pt x="16931" y="7386"/>
                  <a:pt x="17102" y="7421"/>
                  <a:pt x="17239" y="7438"/>
                </a:cubicBezTo>
                <a:cubicBezTo>
                  <a:pt x="17341" y="7472"/>
                  <a:pt x="17478" y="7524"/>
                  <a:pt x="17444" y="7662"/>
                </a:cubicBezTo>
                <a:cubicBezTo>
                  <a:pt x="17409" y="7800"/>
                  <a:pt x="17341" y="7748"/>
                  <a:pt x="17273" y="7765"/>
                </a:cubicBezTo>
                <a:cubicBezTo>
                  <a:pt x="17204" y="7783"/>
                  <a:pt x="17273" y="7851"/>
                  <a:pt x="17341" y="7886"/>
                </a:cubicBezTo>
                <a:cubicBezTo>
                  <a:pt x="17409" y="7920"/>
                  <a:pt x="17546" y="7972"/>
                  <a:pt x="17683" y="8024"/>
                </a:cubicBezTo>
                <a:cubicBezTo>
                  <a:pt x="17820" y="8076"/>
                  <a:pt x="17956" y="8127"/>
                  <a:pt x="18025" y="8145"/>
                </a:cubicBezTo>
                <a:cubicBezTo>
                  <a:pt x="18093" y="8179"/>
                  <a:pt x="18469" y="8145"/>
                  <a:pt x="18640" y="8145"/>
                </a:cubicBezTo>
                <a:cubicBezTo>
                  <a:pt x="18811" y="8145"/>
                  <a:pt x="18845" y="8127"/>
                  <a:pt x="18947" y="8110"/>
                </a:cubicBezTo>
                <a:cubicBezTo>
                  <a:pt x="19050" y="8093"/>
                  <a:pt x="19118" y="8145"/>
                  <a:pt x="19221" y="8145"/>
                </a:cubicBezTo>
                <a:cubicBezTo>
                  <a:pt x="19323" y="8145"/>
                  <a:pt x="19460" y="8093"/>
                  <a:pt x="19528" y="8041"/>
                </a:cubicBezTo>
                <a:cubicBezTo>
                  <a:pt x="19563" y="7989"/>
                  <a:pt x="19631" y="7955"/>
                  <a:pt x="19733" y="7938"/>
                </a:cubicBezTo>
                <a:cubicBezTo>
                  <a:pt x="19836" y="7920"/>
                  <a:pt x="20007" y="7938"/>
                  <a:pt x="20075" y="7886"/>
                </a:cubicBezTo>
                <a:cubicBezTo>
                  <a:pt x="20144" y="7834"/>
                  <a:pt x="20144" y="7645"/>
                  <a:pt x="20075" y="7576"/>
                </a:cubicBezTo>
                <a:cubicBezTo>
                  <a:pt x="20007" y="7489"/>
                  <a:pt x="19938" y="7455"/>
                  <a:pt x="19870" y="7421"/>
                </a:cubicBezTo>
                <a:cubicBezTo>
                  <a:pt x="19802" y="7386"/>
                  <a:pt x="19836" y="7283"/>
                  <a:pt x="19870" y="7231"/>
                </a:cubicBezTo>
                <a:cubicBezTo>
                  <a:pt x="19904" y="7179"/>
                  <a:pt x="20041" y="7196"/>
                  <a:pt x="20075" y="7145"/>
                </a:cubicBezTo>
                <a:cubicBezTo>
                  <a:pt x="20109" y="7093"/>
                  <a:pt x="20041" y="6972"/>
                  <a:pt x="19973" y="6921"/>
                </a:cubicBezTo>
                <a:cubicBezTo>
                  <a:pt x="19904" y="6886"/>
                  <a:pt x="19528" y="6834"/>
                  <a:pt x="19392" y="6817"/>
                </a:cubicBezTo>
                <a:cubicBezTo>
                  <a:pt x="19255" y="6800"/>
                  <a:pt x="18982" y="6817"/>
                  <a:pt x="18982" y="6817"/>
                </a:cubicBezTo>
                <a:cubicBezTo>
                  <a:pt x="18982" y="6817"/>
                  <a:pt x="19050" y="6628"/>
                  <a:pt x="19050" y="6541"/>
                </a:cubicBezTo>
                <a:cubicBezTo>
                  <a:pt x="19050" y="6455"/>
                  <a:pt x="18947" y="6300"/>
                  <a:pt x="18879" y="6231"/>
                </a:cubicBezTo>
                <a:cubicBezTo>
                  <a:pt x="18811" y="6162"/>
                  <a:pt x="18606" y="6110"/>
                  <a:pt x="18537" y="6076"/>
                </a:cubicBezTo>
                <a:cubicBezTo>
                  <a:pt x="18469" y="6041"/>
                  <a:pt x="18537" y="5955"/>
                  <a:pt x="18537" y="5904"/>
                </a:cubicBezTo>
                <a:cubicBezTo>
                  <a:pt x="18537" y="5852"/>
                  <a:pt x="18401" y="5817"/>
                  <a:pt x="18332" y="5766"/>
                </a:cubicBezTo>
                <a:cubicBezTo>
                  <a:pt x="18264" y="5714"/>
                  <a:pt x="18059" y="5628"/>
                  <a:pt x="17922" y="5524"/>
                </a:cubicBezTo>
                <a:cubicBezTo>
                  <a:pt x="17751" y="5421"/>
                  <a:pt x="17546" y="5300"/>
                  <a:pt x="17478" y="5248"/>
                </a:cubicBezTo>
                <a:cubicBezTo>
                  <a:pt x="17409" y="5214"/>
                  <a:pt x="17170" y="4904"/>
                  <a:pt x="17033" y="4662"/>
                </a:cubicBezTo>
                <a:cubicBezTo>
                  <a:pt x="16897" y="4421"/>
                  <a:pt x="16555" y="4231"/>
                  <a:pt x="16384" y="4128"/>
                </a:cubicBezTo>
                <a:cubicBezTo>
                  <a:pt x="16213" y="4025"/>
                  <a:pt x="15701" y="3904"/>
                  <a:pt x="15530" y="3869"/>
                </a:cubicBezTo>
                <a:cubicBezTo>
                  <a:pt x="15359" y="3835"/>
                  <a:pt x="13718" y="3559"/>
                  <a:pt x="13171" y="3473"/>
                </a:cubicBezTo>
                <a:cubicBezTo>
                  <a:pt x="12625" y="3387"/>
                  <a:pt x="11838" y="3180"/>
                  <a:pt x="11838" y="3180"/>
                </a:cubicBezTo>
                <a:cubicBezTo>
                  <a:pt x="11838" y="3180"/>
                  <a:pt x="11804" y="2801"/>
                  <a:pt x="11804" y="2749"/>
                </a:cubicBezTo>
                <a:cubicBezTo>
                  <a:pt x="11804" y="2680"/>
                  <a:pt x="11804" y="2576"/>
                  <a:pt x="11907" y="2559"/>
                </a:cubicBezTo>
                <a:cubicBezTo>
                  <a:pt x="11975" y="2542"/>
                  <a:pt x="11941" y="2456"/>
                  <a:pt x="11975" y="2387"/>
                </a:cubicBezTo>
                <a:cubicBezTo>
                  <a:pt x="12009" y="2318"/>
                  <a:pt x="11975" y="2059"/>
                  <a:pt x="11873" y="2025"/>
                </a:cubicBezTo>
                <a:cubicBezTo>
                  <a:pt x="11770" y="1990"/>
                  <a:pt x="11873" y="1921"/>
                  <a:pt x="11873" y="1887"/>
                </a:cubicBezTo>
                <a:cubicBezTo>
                  <a:pt x="11873" y="1852"/>
                  <a:pt x="11839" y="1801"/>
                  <a:pt x="11839" y="1766"/>
                </a:cubicBezTo>
                <a:cubicBezTo>
                  <a:pt x="11873" y="1732"/>
                  <a:pt x="11873" y="1611"/>
                  <a:pt x="11839" y="1542"/>
                </a:cubicBezTo>
                <a:cubicBezTo>
                  <a:pt x="11804" y="1473"/>
                  <a:pt x="11839" y="1456"/>
                  <a:pt x="11770" y="1387"/>
                </a:cubicBezTo>
                <a:cubicBezTo>
                  <a:pt x="11702" y="1318"/>
                  <a:pt x="11463" y="1163"/>
                  <a:pt x="11360" y="1059"/>
                </a:cubicBezTo>
                <a:cubicBezTo>
                  <a:pt x="11257" y="956"/>
                  <a:pt x="11087" y="853"/>
                  <a:pt x="11052" y="784"/>
                </a:cubicBezTo>
                <a:cubicBezTo>
                  <a:pt x="11018" y="697"/>
                  <a:pt x="11633" y="663"/>
                  <a:pt x="11565" y="611"/>
                </a:cubicBezTo>
                <a:cubicBezTo>
                  <a:pt x="11497" y="560"/>
                  <a:pt x="11121" y="387"/>
                  <a:pt x="10882" y="335"/>
                </a:cubicBezTo>
                <a:cubicBezTo>
                  <a:pt x="10642" y="267"/>
                  <a:pt x="10061" y="146"/>
                  <a:pt x="9651" y="42"/>
                </a:cubicBezTo>
                <a:cubicBezTo>
                  <a:pt x="9241" y="-61"/>
                  <a:pt x="8899" y="60"/>
                  <a:pt x="8284" y="42"/>
                </a:cubicBezTo>
                <a:cubicBezTo>
                  <a:pt x="7669" y="25"/>
                  <a:pt x="7601" y="77"/>
                  <a:pt x="7293" y="198"/>
                </a:cubicBezTo>
                <a:cubicBezTo>
                  <a:pt x="6985" y="301"/>
                  <a:pt x="6678" y="456"/>
                  <a:pt x="6678" y="456"/>
                </a:cubicBezTo>
                <a:cubicBezTo>
                  <a:pt x="6678" y="456"/>
                  <a:pt x="6233" y="473"/>
                  <a:pt x="5994" y="698"/>
                </a:cubicBezTo>
                <a:cubicBezTo>
                  <a:pt x="5789" y="922"/>
                  <a:pt x="5892" y="1732"/>
                  <a:pt x="5994" y="1956"/>
                </a:cubicBezTo>
                <a:cubicBezTo>
                  <a:pt x="6097" y="2163"/>
                  <a:pt x="6712" y="2594"/>
                  <a:pt x="6951" y="2749"/>
                </a:cubicBezTo>
                <a:cubicBezTo>
                  <a:pt x="7190" y="2921"/>
                  <a:pt x="7259" y="3111"/>
                  <a:pt x="7259" y="3111"/>
                </a:cubicBezTo>
                <a:cubicBezTo>
                  <a:pt x="6814" y="3163"/>
                  <a:pt x="6575" y="3404"/>
                  <a:pt x="6507" y="3456"/>
                </a:cubicBezTo>
                <a:cubicBezTo>
                  <a:pt x="6473" y="3507"/>
                  <a:pt x="6438" y="3611"/>
                  <a:pt x="6131" y="3680"/>
                </a:cubicBezTo>
                <a:cubicBezTo>
                  <a:pt x="5823" y="3749"/>
                  <a:pt x="4285" y="4025"/>
                  <a:pt x="3944" y="4111"/>
                </a:cubicBezTo>
                <a:cubicBezTo>
                  <a:pt x="3602" y="4197"/>
                  <a:pt x="3533" y="4180"/>
                  <a:pt x="3397" y="4197"/>
                </a:cubicBezTo>
                <a:cubicBezTo>
                  <a:pt x="3260" y="4231"/>
                  <a:pt x="3157" y="4335"/>
                  <a:pt x="3089" y="4473"/>
                </a:cubicBezTo>
                <a:cubicBezTo>
                  <a:pt x="3021" y="4628"/>
                  <a:pt x="2952" y="4524"/>
                  <a:pt x="2850" y="4559"/>
                </a:cubicBezTo>
                <a:cubicBezTo>
                  <a:pt x="2747" y="4593"/>
                  <a:pt x="2611" y="4714"/>
                  <a:pt x="2611" y="4714"/>
                </a:cubicBezTo>
                <a:cubicBezTo>
                  <a:pt x="2611" y="4714"/>
                  <a:pt x="2474" y="4818"/>
                  <a:pt x="2406" y="4886"/>
                </a:cubicBezTo>
                <a:cubicBezTo>
                  <a:pt x="2337" y="4955"/>
                  <a:pt x="1927" y="5093"/>
                  <a:pt x="1859" y="5145"/>
                </a:cubicBezTo>
                <a:cubicBezTo>
                  <a:pt x="1790" y="5180"/>
                  <a:pt x="1859" y="5352"/>
                  <a:pt x="1722" y="5490"/>
                </a:cubicBezTo>
                <a:cubicBezTo>
                  <a:pt x="1551" y="5628"/>
                  <a:pt x="1483" y="5542"/>
                  <a:pt x="1346" y="5593"/>
                </a:cubicBezTo>
                <a:cubicBezTo>
                  <a:pt x="1209" y="5645"/>
                  <a:pt x="1141" y="5662"/>
                  <a:pt x="1038" y="5679"/>
                </a:cubicBezTo>
                <a:cubicBezTo>
                  <a:pt x="936" y="5714"/>
                  <a:pt x="970" y="5766"/>
                  <a:pt x="868" y="5852"/>
                </a:cubicBezTo>
                <a:cubicBezTo>
                  <a:pt x="799" y="5938"/>
                  <a:pt x="560" y="6076"/>
                  <a:pt x="457" y="6145"/>
                </a:cubicBezTo>
                <a:cubicBezTo>
                  <a:pt x="321" y="6214"/>
                  <a:pt x="252" y="6197"/>
                  <a:pt x="116" y="6214"/>
                </a:cubicBezTo>
                <a:cubicBezTo>
                  <a:pt x="13" y="6231"/>
                  <a:pt x="82" y="6300"/>
                  <a:pt x="116" y="6438"/>
                </a:cubicBezTo>
                <a:cubicBezTo>
                  <a:pt x="150" y="6576"/>
                  <a:pt x="47" y="6748"/>
                  <a:pt x="13" y="6903"/>
                </a:cubicBezTo>
                <a:cubicBezTo>
                  <a:pt x="-21" y="7059"/>
                  <a:pt x="13" y="7352"/>
                  <a:pt x="82" y="7421"/>
                </a:cubicBezTo>
                <a:cubicBezTo>
                  <a:pt x="150" y="7490"/>
                  <a:pt x="252" y="7455"/>
                  <a:pt x="252" y="7455"/>
                </a:cubicBezTo>
                <a:cubicBezTo>
                  <a:pt x="252" y="7455"/>
                  <a:pt x="389" y="7558"/>
                  <a:pt x="492" y="7662"/>
                </a:cubicBezTo>
                <a:cubicBezTo>
                  <a:pt x="594" y="7765"/>
                  <a:pt x="1312" y="8110"/>
                  <a:pt x="1585" y="8265"/>
                </a:cubicBezTo>
                <a:cubicBezTo>
                  <a:pt x="1893" y="8420"/>
                  <a:pt x="2030" y="8696"/>
                  <a:pt x="2098" y="8765"/>
                </a:cubicBezTo>
                <a:cubicBezTo>
                  <a:pt x="2166" y="8834"/>
                  <a:pt x="2303" y="8920"/>
                  <a:pt x="2440" y="9041"/>
                </a:cubicBezTo>
                <a:cubicBezTo>
                  <a:pt x="2576" y="9179"/>
                  <a:pt x="2782" y="9282"/>
                  <a:pt x="2918" y="9369"/>
                </a:cubicBezTo>
                <a:cubicBezTo>
                  <a:pt x="3055" y="9455"/>
                  <a:pt x="3226" y="9489"/>
                  <a:pt x="3363" y="9524"/>
                </a:cubicBezTo>
                <a:cubicBezTo>
                  <a:pt x="3499" y="9558"/>
                  <a:pt x="3704" y="9593"/>
                  <a:pt x="3909" y="9644"/>
                </a:cubicBezTo>
                <a:cubicBezTo>
                  <a:pt x="4080" y="9696"/>
                  <a:pt x="4320" y="9731"/>
                  <a:pt x="4593" y="9713"/>
                </a:cubicBezTo>
                <a:cubicBezTo>
                  <a:pt x="4866" y="9696"/>
                  <a:pt x="4832" y="9575"/>
                  <a:pt x="4832" y="9575"/>
                </a:cubicBezTo>
                <a:cubicBezTo>
                  <a:pt x="4832" y="9575"/>
                  <a:pt x="5071" y="9558"/>
                  <a:pt x="5208" y="9524"/>
                </a:cubicBezTo>
                <a:cubicBezTo>
                  <a:pt x="5345" y="9489"/>
                  <a:pt x="5311" y="9369"/>
                  <a:pt x="5311" y="9369"/>
                </a:cubicBezTo>
                <a:cubicBezTo>
                  <a:pt x="5311" y="9369"/>
                  <a:pt x="5482" y="9369"/>
                  <a:pt x="5584" y="9334"/>
                </a:cubicBezTo>
                <a:cubicBezTo>
                  <a:pt x="5687" y="9300"/>
                  <a:pt x="5652" y="9196"/>
                  <a:pt x="5652" y="9196"/>
                </a:cubicBezTo>
                <a:cubicBezTo>
                  <a:pt x="5652" y="9196"/>
                  <a:pt x="5721" y="9179"/>
                  <a:pt x="5857" y="9162"/>
                </a:cubicBezTo>
                <a:cubicBezTo>
                  <a:pt x="5994" y="9144"/>
                  <a:pt x="6097" y="9093"/>
                  <a:pt x="6097" y="9093"/>
                </a:cubicBezTo>
                <a:cubicBezTo>
                  <a:pt x="6097" y="9093"/>
                  <a:pt x="6063" y="9610"/>
                  <a:pt x="6063" y="9679"/>
                </a:cubicBezTo>
                <a:cubicBezTo>
                  <a:pt x="6063" y="9748"/>
                  <a:pt x="6131" y="9834"/>
                  <a:pt x="6302" y="9937"/>
                </a:cubicBezTo>
                <a:cubicBezTo>
                  <a:pt x="6473" y="10024"/>
                  <a:pt x="6985" y="10093"/>
                  <a:pt x="6985" y="10093"/>
                </a:cubicBezTo>
                <a:cubicBezTo>
                  <a:pt x="6985" y="10093"/>
                  <a:pt x="7054" y="10162"/>
                  <a:pt x="7020" y="10248"/>
                </a:cubicBezTo>
                <a:cubicBezTo>
                  <a:pt x="6985" y="10334"/>
                  <a:pt x="6883" y="10386"/>
                  <a:pt x="6814" y="10437"/>
                </a:cubicBezTo>
                <a:cubicBezTo>
                  <a:pt x="6712" y="10489"/>
                  <a:pt x="6507" y="10592"/>
                  <a:pt x="6268" y="10661"/>
                </a:cubicBezTo>
                <a:cubicBezTo>
                  <a:pt x="6063" y="10748"/>
                  <a:pt x="5857" y="10713"/>
                  <a:pt x="5687" y="10748"/>
                </a:cubicBezTo>
                <a:cubicBezTo>
                  <a:pt x="5516" y="10782"/>
                  <a:pt x="5550" y="10868"/>
                  <a:pt x="5584" y="10989"/>
                </a:cubicBezTo>
                <a:cubicBezTo>
                  <a:pt x="5618" y="11110"/>
                  <a:pt x="5823" y="11437"/>
                  <a:pt x="5823" y="11472"/>
                </a:cubicBezTo>
                <a:cubicBezTo>
                  <a:pt x="5823" y="11506"/>
                  <a:pt x="5823" y="11696"/>
                  <a:pt x="5755" y="11765"/>
                </a:cubicBezTo>
                <a:cubicBezTo>
                  <a:pt x="5687" y="11834"/>
                  <a:pt x="4695" y="12661"/>
                  <a:pt x="4354" y="12989"/>
                </a:cubicBezTo>
                <a:cubicBezTo>
                  <a:pt x="4012" y="13316"/>
                  <a:pt x="2884" y="14712"/>
                  <a:pt x="2713" y="14850"/>
                </a:cubicBezTo>
                <a:cubicBezTo>
                  <a:pt x="2542" y="14988"/>
                  <a:pt x="2098" y="15695"/>
                  <a:pt x="1995" y="16040"/>
                </a:cubicBezTo>
                <a:cubicBezTo>
                  <a:pt x="1927" y="16385"/>
                  <a:pt x="2064" y="16281"/>
                  <a:pt x="2132" y="16523"/>
                </a:cubicBezTo>
                <a:cubicBezTo>
                  <a:pt x="2235" y="16764"/>
                  <a:pt x="2269" y="16867"/>
                  <a:pt x="2235" y="17022"/>
                </a:cubicBezTo>
                <a:cubicBezTo>
                  <a:pt x="2201" y="17178"/>
                  <a:pt x="2269" y="17333"/>
                  <a:pt x="2303" y="17471"/>
                </a:cubicBezTo>
                <a:cubicBezTo>
                  <a:pt x="2337" y="17609"/>
                  <a:pt x="2508" y="17678"/>
                  <a:pt x="2611" y="17798"/>
                </a:cubicBezTo>
                <a:cubicBezTo>
                  <a:pt x="2679" y="17919"/>
                  <a:pt x="2816" y="18384"/>
                  <a:pt x="2850" y="18453"/>
                </a:cubicBezTo>
                <a:cubicBezTo>
                  <a:pt x="2850" y="18522"/>
                  <a:pt x="3123" y="18815"/>
                  <a:pt x="3260" y="18884"/>
                </a:cubicBezTo>
                <a:cubicBezTo>
                  <a:pt x="3397" y="18953"/>
                  <a:pt x="3636" y="19005"/>
                  <a:pt x="3670" y="19126"/>
                </a:cubicBezTo>
                <a:cubicBezTo>
                  <a:pt x="3704" y="19246"/>
                  <a:pt x="3568" y="19315"/>
                  <a:pt x="3568" y="19315"/>
                </a:cubicBezTo>
                <a:cubicBezTo>
                  <a:pt x="3568" y="19315"/>
                  <a:pt x="3636" y="19401"/>
                  <a:pt x="3704" y="19453"/>
                </a:cubicBezTo>
                <a:cubicBezTo>
                  <a:pt x="3773" y="19505"/>
                  <a:pt x="3875" y="19539"/>
                  <a:pt x="3841" y="19625"/>
                </a:cubicBezTo>
                <a:cubicBezTo>
                  <a:pt x="3773" y="19694"/>
                  <a:pt x="3704" y="19781"/>
                  <a:pt x="3636" y="19832"/>
                </a:cubicBezTo>
                <a:cubicBezTo>
                  <a:pt x="3568" y="19884"/>
                  <a:pt x="3328" y="19953"/>
                  <a:pt x="3158" y="20039"/>
                </a:cubicBezTo>
                <a:cubicBezTo>
                  <a:pt x="2987" y="20125"/>
                  <a:pt x="2747" y="20281"/>
                  <a:pt x="2645" y="20315"/>
                </a:cubicBezTo>
                <a:cubicBezTo>
                  <a:pt x="2542" y="20350"/>
                  <a:pt x="2166" y="20539"/>
                  <a:pt x="2030" y="20608"/>
                </a:cubicBezTo>
                <a:cubicBezTo>
                  <a:pt x="1893" y="20677"/>
                  <a:pt x="1620" y="20832"/>
                  <a:pt x="1517" y="20884"/>
                </a:cubicBezTo>
                <a:cubicBezTo>
                  <a:pt x="1380" y="20936"/>
                  <a:pt x="1346" y="21160"/>
                  <a:pt x="1449" y="21229"/>
                </a:cubicBezTo>
                <a:cubicBezTo>
                  <a:pt x="1551" y="21298"/>
                  <a:pt x="2132" y="21401"/>
                  <a:pt x="2406" y="21401"/>
                </a:cubicBezTo>
                <a:cubicBezTo>
                  <a:pt x="2679" y="21401"/>
                  <a:pt x="3568" y="21349"/>
                  <a:pt x="3841" y="21298"/>
                </a:cubicBezTo>
                <a:cubicBezTo>
                  <a:pt x="4115" y="21246"/>
                  <a:pt x="4627" y="21022"/>
                  <a:pt x="4764" y="20901"/>
                </a:cubicBezTo>
                <a:cubicBezTo>
                  <a:pt x="4901" y="20780"/>
                  <a:pt x="5174" y="20591"/>
                  <a:pt x="5174" y="20591"/>
                </a:cubicBezTo>
                <a:cubicBezTo>
                  <a:pt x="5174" y="20591"/>
                  <a:pt x="5379" y="20574"/>
                  <a:pt x="5584" y="20556"/>
                </a:cubicBezTo>
                <a:cubicBezTo>
                  <a:pt x="5789" y="20556"/>
                  <a:pt x="6028" y="20505"/>
                  <a:pt x="6370" y="20436"/>
                </a:cubicBezTo>
                <a:cubicBezTo>
                  <a:pt x="6712" y="20367"/>
                  <a:pt x="6712" y="20246"/>
                  <a:pt x="6678" y="20091"/>
                </a:cubicBezTo>
                <a:cubicBezTo>
                  <a:pt x="6644" y="19936"/>
                  <a:pt x="6609" y="19712"/>
                  <a:pt x="6473" y="19643"/>
                </a:cubicBezTo>
                <a:cubicBezTo>
                  <a:pt x="6370" y="19574"/>
                  <a:pt x="6268" y="19419"/>
                  <a:pt x="6302" y="19350"/>
                </a:cubicBezTo>
                <a:cubicBezTo>
                  <a:pt x="6336" y="19281"/>
                  <a:pt x="6370" y="19108"/>
                  <a:pt x="6370" y="19039"/>
                </a:cubicBezTo>
                <a:cubicBezTo>
                  <a:pt x="6370" y="18970"/>
                  <a:pt x="6302" y="18850"/>
                  <a:pt x="6302" y="18695"/>
                </a:cubicBezTo>
                <a:cubicBezTo>
                  <a:pt x="6302" y="18557"/>
                  <a:pt x="6302" y="18367"/>
                  <a:pt x="6336" y="18195"/>
                </a:cubicBezTo>
                <a:cubicBezTo>
                  <a:pt x="6370" y="18022"/>
                  <a:pt x="6131" y="17884"/>
                  <a:pt x="6097" y="17798"/>
                </a:cubicBezTo>
                <a:cubicBezTo>
                  <a:pt x="6063" y="17712"/>
                  <a:pt x="5892" y="17540"/>
                  <a:pt x="5892" y="17436"/>
                </a:cubicBezTo>
                <a:cubicBezTo>
                  <a:pt x="5892" y="17333"/>
                  <a:pt x="5823" y="16936"/>
                  <a:pt x="5789" y="16729"/>
                </a:cubicBezTo>
                <a:cubicBezTo>
                  <a:pt x="5755" y="16540"/>
                  <a:pt x="5379" y="16212"/>
                  <a:pt x="5345" y="16161"/>
                </a:cubicBezTo>
                <a:cubicBezTo>
                  <a:pt x="5311" y="16109"/>
                  <a:pt x="5379" y="15988"/>
                  <a:pt x="5482" y="15919"/>
                </a:cubicBezTo>
                <a:cubicBezTo>
                  <a:pt x="5584" y="15850"/>
                  <a:pt x="6302" y="15299"/>
                  <a:pt x="6541" y="15143"/>
                </a:cubicBezTo>
                <a:cubicBezTo>
                  <a:pt x="6815" y="14988"/>
                  <a:pt x="8455" y="14230"/>
                  <a:pt x="8831" y="14006"/>
                </a:cubicBezTo>
                <a:cubicBezTo>
                  <a:pt x="9241" y="13782"/>
                  <a:pt x="10266" y="13333"/>
                  <a:pt x="10779" y="13075"/>
                </a:cubicBezTo>
                <a:cubicBezTo>
                  <a:pt x="11292" y="12816"/>
                  <a:pt x="11770" y="12644"/>
                  <a:pt x="12078" y="12609"/>
                </a:cubicBezTo>
                <a:cubicBezTo>
                  <a:pt x="12385" y="12575"/>
                  <a:pt x="13342" y="12592"/>
                  <a:pt x="14778" y="13075"/>
                </a:cubicBezTo>
                <a:cubicBezTo>
                  <a:pt x="16213" y="13558"/>
                  <a:pt x="17410" y="14282"/>
                  <a:pt x="17478" y="14316"/>
                </a:cubicBezTo>
                <a:cubicBezTo>
                  <a:pt x="17546" y="14350"/>
                  <a:pt x="17854" y="14592"/>
                  <a:pt x="17922" y="14626"/>
                </a:cubicBezTo>
                <a:cubicBezTo>
                  <a:pt x="17991" y="14661"/>
                  <a:pt x="18025" y="14730"/>
                  <a:pt x="18025" y="14781"/>
                </a:cubicBezTo>
                <a:cubicBezTo>
                  <a:pt x="18025" y="14833"/>
                  <a:pt x="18196" y="14971"/>
                  <a:pt x="18196" y="14971"/>
                </a:cubicBezTo>
                <a:cubicBezTo>
                  <a:pt x="18196" y="14971"/>
                  <a:pt x="18230" y="15057"/>
                  <a:pt x="18161" y="15126"/>
                </a:cubicBezTo>
                <a:cubicBezTo>
                  <a:pt x="18093" y="15178"/>
                  <a:pt x="18093" y="15195"/>
                  <a:pt x="18093" y="15247"/>
                </a:cubicBezTo>
                <a:cubicBezTo>
                  <a:pt x="18093" y="15281"/>
                  <a:pt x="18161" y="15557"/>
                  <a:pt x="18093" y="15712"/>
                </a:cubicBezTo>
                <a:cubicBezTo>
                  <a:pt x="18025" y="15868"/>
                  <a:pt x="17991" y="16367"/>
                  <a:pt x="17991" y="16643"/>
                </a:cubicBezTo>
                <a:cubicBezTo>
                  <a:pt x="17991" y="16919"/>
                  <a:pt x="17991" y="17712"/>
                  <a:pt x="17991" y="18195"/>
                </a:cubicBezTo>
                <a:cubicBezTo>
                  <a:pt x="18025" y="18677"/>
                  <a:pt x="18230" y="19332"/>
                  <a:pt x="18230" y="19332"/>
                </a:cubicBezTo>
                <a:cubicBezTo>
                  <a:pt x="18230" y="19332"/>
                  <a:pt x="18196" y="19367"/>
                  <a:pt x="18127" y="19419"/>
                </a:cubicBezTo>
                <a:cubicBezTo>
                  <a:pt x="18059" y="19470"/>
                  <a:pt x="18025" y="19557"/>
                  <a:pt x="17991" y="19643"/>
                </a:cubicBezTo>
                <a:cubicBezTo>
                  <a:pt x="17956" y="19729"/>
                  <a:pt x="17956" y="19798"/>
                  <a:pt x="17922" y="19884"/>
                </a:cubicBezTo>
                <a:cubicBezTo>
                  <a:pt x="17888" y="19970"/>
                  <a:pt x="17854" y="19988"/>
                  <a:pt x="17854" y="20125"/>
                </a:cubicBezTo>
                <a:cubicBezTo>
                  <a:pt x="17820" y="20263"/>
                  <a:pt x="17922" y="20246"/>
                  <a:pt x="17922" y="20315"/>
                </a:cubicBezTo>
                <a:cubicBezTo>
                  <a:pt x="17922" y="20384"/>
                  <a:pt x="17956" y="20505"/>
                  <a:pt x="17991" y="20694"/>
                </a:cubicBezTo>
                <a:cubicBezTo>
                  <a:pt x="18059" y="20884"/>
                  <a:pt x="18059" y="20849"/>
                  <a:pt x="18059" y="20918"/>
                </a:cubicBezTo>
                <a:cubicBezTo>
                  <a:pt x="18059" y="20987"/>
                  <a:pt x="17888" y="21143"/>
                  <a:pt x="17888" y="21229"/>
                </a:cubicBezTo>
                <a:cubicBezTo>
                  <a:pt x="17888" y="21315"/>
                  <a:pt x="18059" y="21367"/>
                  <a:pt x="18401" y="21453"/>
                </a:cubicBezTo>
                <a:cubicBezTo>
                  <a:pt x="18742" y="21539"/>
                  <a:pt x="19699" y="21522"/>
                  <a:pt x="20041" y="21522"/>
                </a:cubicBezTo>
                <a:cubicBezTo>
                  <a:pt x="20383" y="21522"/>
                  <a:pt x="20827" y="21298"/>
                  <a:pt x="20930" y="21143"/>
                </a:cubicBezTo>
                <a:cubicBezTo>
                  <a:pt x="21066" y="20970"/>
                  <a:pt x="20896" y="20660"/>
                  <a:pt x="20793" y="20505"/>
                </a:cubicBezTo>
                <a:cubicBezTo>
                  <a:pt x="20691" y="20350"/>
                  <a:pt x="20622" y="20194"/>
                  <a:pt x="20622" y="20125"/>
                </a:cubicBezTo>
                <a:cubicBezTo>
                  <a:pt x="20588" y="20056"/>
                  <a:pt x="20622" y="19832"/>
                  <a:pt x="20554" y="19763"/>
                </a:cubicBezTo>
                <a:cubicBezTo>
                  <a:pt x="20485" y="19694"/>
                  <a:pt x="20280" y="19660"/>
                  <a:pt x="20280" y="19660"/>
                </a:cubicBezTo>
                <a:cubicBezTo>
                  <a:pt x="20280" y="19660"/>
                  <a:pt x="20246" y="19522"/>
                  <a:pt x="20349" y="19488"/>
                </a:cubicBezTo>
                <a:cubicBezTo>
                  <a:pt x="20417" y="19453"/>
                  <a:pt x="20554" y="19436"/>
                  <a:pt x="20485" y="19332"/>
                </a:cubicBezTo>
                <a:cubicBezTo>
                  <a:pt x="20417" y="19246"/>
                  <a:pt x="20451" y="19177"/>
                  <a:pt x="20485" y="19039"/>
                </a:cubicBezTo>
                <a:cubicBezTo>
                  <a:pt x="20520" y="18901"/>
                  <a:pt x="20588" y="18815"/>
                  <a:pt x="20656" y="18729"/>
                </a:cubicBezTo>
                <a:cubicBezTo>
                  <a:pt x="20725" y="18643"/>
                  <a:pt x="20930" y="18384"/>
                  <a:pt x="20998" y="18177"/>
                </a:cubicBezTo>
                <a:cubicBezTo>
                  <a:pt x="21066" y="17971"/>
                  <a:pt x="21066" y="17505"/>
                  <a:pt x="21101" y="17367"/>
                </a:cubicBezTo>
                <a:cubicBezTo>
                  <a:pt x="21135" y="17229"/>
                  <a:pt x="21135" y="16643"/>
                  <a:pt x="21237" y="16436"/>
                </a:cubicBezTo>
                <a:cubicBezTo>
                  <a:pt x="21340" y="16212"/>
                  <a:pt x="21408" y="15712"/>
                  <a:pt x="21442" y="15540"/>
                </a:cubicBezTo>
                <a:cubicBezTo>
                  <a:pt x="21579" y="15454"/>
                  <a:pt x="21408" y="15178"/>
                  <a:pt x="21374" y="15074"/>
                </a:cubicBezTo>
                <a:close/>
                <a:moveTo>
                  <a:pt x="5687" y="8438"/>
                </a:moveTo>
                <a:cubicBezTo>
                  <a:pt x="5516" y="8369"/>
                  <a:pt x="5242" y="8369"/>
                  <a:pt x="5037" y="8369"/>
                </a:cubicBezTo>
                <a:cubicBezTo>
                  <a:pt x="4832" y="8369"/>
                  <a:pt x="4695" y="8386"/>
                  <a:pt x="4354" y="8369"/>
                </a:cubicBezTo>
                <a:cubicBezTo>
                  <a:pt x="4046" y="8351"/>
                  <a:pt x="3807" y="8351"/>
                  <a:pt x="3704" y="8300"/>
                </a:cubicBezTo>
                <a:cubicBezTo>
                  <a:pt x="3602" y="8248"/>
                  <a:pt x="3533" y="8265"/>
                  <a:pt x="3363" y="8145"/>
                </a:cubicBezTo>
                <a:cubicBezTo>
                  <a:pt x="3192" y="8024"/>
                  <a:pt x="3055" y="8076"/>
                  <a:pt x="3089" y="7869"/>
                </a:cubicBezTo>
                <a:cubicBezTo>
                  <a:pt x="3123" y="7662"/>
                  <a:pt x="3089" y="7627"/>
                  <a:pt x="3157" y="7455"/>
                </a:cubicBezTo>
                <a:cubicBezTo>
                  <a:pt x="3192" y="7283"/>
                  <a:pt x="3089" y="7196"/>
                  <a:pt x="3055" y="7127"/>
                </a:cubicBezTo>
                <a:cubicBezTo>
                  <a:pt x="3021" y="7058"/>
                  <a:pt x="3055" y="6990"/>
                  <a:pt x="3055" y="6990"/>
                </a:cubicBezTo>
                <a:cubicBezTo>
                  <a:pt x="3055" y="6990"/>
                  <a:pt x="3294" y="6938"/>
                  <a:pt x="3533" y="6765"/>
                </a:cubicBezTo>
                <a:cubicBezTo>
                  <a:pt x="3773" y="6593"/>
                  <a:pt x="3944" y="6369"/>
                  <a:pt x="4149" y="6352"/>
                </a:cubicBezTo>
                <a:cubicBezTo>
                  <a:pt x="4388" y="6334"/>
                  <a:pt x="4525" y="6352"/>
                  <a:pt x="4661" y="6352"/>
                </a:cubicBezTo>
                <a:cubicBezTo>
                  <a:pt x="4798" y="6352"/>
                  <a:pt x="4935" y="6421"/>
                  <a:pt x="4935" y="6421"/>
                </a:cubicBezTo>
                <a:cubicBezTo>
                  <a:pt x="4935" y="6421"/>
                  <a:pt x="5106" y="6731"/>
                  <a:pt x="5242" y="6972"/>
                </a:cubicBezTo>
                <a:cubicBezTo>
                  <a:pt x="5379" y="7214"/>
                  <a:pt x="5618" y="7524"/>
                  <a:pt x="5687" y="7593"/>
                </a:cubicBezTo>
                <a:cubicBezTo>
                  <a:pt x="5755" y="7662"/>
                  <a:pt x="5892" y="7851"/>
                  <a:pt x="5926" y="7972"/>
                </a:cubicBezTo>
                <a:cubicBezTo>
                  <a:pt x="5960" y="8093"/>
                  <a:pt x="5960" y="8575"/>
                  <a:pt x="5960" y="8575"/>
                </a:cubicBezTo>
                <a:cubicBezTo>
                  <a:pt x="5960" y="8575"/>
                  <a:pt x="5892" y="8507"/>
                  <a:pt x="5687" y="8438"/>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9" name="Shape">
            <a:extLst>
              <a:ext uri="{FF2B5EF4-FFF2-40B4-BE49-F238E27FC236}">
                <a16:creationId xmlns:a16="http://schemas.microsoft.com/office/drawing/2014/main" id="{7BDF8E8E-B957-404D-B284-E5D9BF39803E}"/>
              </a:ext>
            </a:extLst>
          </p:cNvPr>
          <p:cNvSpPr/>
          <p:nvPr/>
        </p:nvSpPr>
        <p:spPr>
          <a:xfrm>
            <a:off x="2722072" y="2015294"/>
            <a:ext cx="746530" cy="179444"/>
          </a:xfrm>
          <a:custGeom>
            <a:avLst/>
            <a:gdLst/>
            <a:ahLst/>
            <a:cxnLst>
              <a:cxn ang="0">
                <a:pos x="wd2" y="hd2"/>
              </a:cxn>
              <a:cxn ang="5400000">
                <a:pos x="wd2" y="hd2"/>
              </a:cxn>
              <a:cxn ang="10800000">
                <a:pos x="wd2" y="hd2"/>
              </a:cxn>
              <a:cxn ang="16200000">
                <a:pos x="wd2" y="hd2"/>
              </a:cxn>
            </a:cxnLst>
            <a:rect l="0" t="0" r="r" b="b"/>
            <a:pathLst>
              <a:path w="20730" h="19481" extrusionOk="0">
                <a:moveTo>
                  <a:pt x="1155" y="19249"/>
                </a:moveTo>
                <a:cubicBezTo>
                  <a:pt x="4079" y="14019"/>
                  <a:pt x="7420" y="12882"/>
                  <a:pt x="10642" y="11746"/>
                </a:cubicBezTo>
                <a:cubicBezTo>
                  <a:pt x="13864" y="10609"/>
                  <a:pt x="17146" y="9699"/>
                  <a:pt x="20189" y="5834"/>
                </a:cubicBezTo>
                <a:cubicBezTo>
                  <a:pt x="21144" y="4697"/>
                  <a:pt x="20726" y="-987"/>
                  <a:pt x="19772" y="150"/>
                </a:cubicBezTo>
                <a:cubicBezTo>
                  <a:pt x="13447" y="7880"/>
                  <a:pt x="6466" y="3333"/>
                  <a:pt x="320" y="14019"/>
                </a:cubicBezTo>
                <a:cubicBezTo>
                  <a:pt x="-456" y="15611"/>
                  <a:pt x="320" y="20613"/>
                  <a:pt x="1155" y="19249"/>
                </a:cubicBezTo>
                <a:lnTo>
                  <a:pt x="1155" y="19249"/>
                </a:lnTo>
                <a:close/>
              </a:path>
            </a:pathLst>
          </a:custGeom>
          <a:solidFill>
            <a:srgbClr val="C39A6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45" name="TextBox 81">
            <a:extLst>
              <a:ext uri="{FF2B5EF4-FFF2-40B4-BE49-F238E27FC236}">
                <a16:creationId xmlns:a16="http://schemas.microsoft.com/office/drawing/2014/main" id="{7E9D3E49-704C-4D18-83CC-6708A6309615}"/>
              </a:ext>
            </a:extLst>
          </p:cNvPr>
          <p:cNvSpPr txBox="1"/>
          <p:nvPr/>
        </p:nvSpPr>
        <p:spPr>
          <a:xfrm>
            <a:off x="5164728" y="2858596"/>
            <a:ext cx="2660036" cy="95410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noProof="1"/>
              <a:t>Infrastructure under pressure</a:t>
            </a:r>
          </a:p>
        </p:txBody>
      </p:sp>
      <p:grpSp>
        <p:nvGrpSpPr>
          <p:cNvPr id="41" name="Group 40">
            <a:extLst>
              <a:ext uri="{FF2B5EF4-FFF2-40B4-BE49-F238E27FC236}">
                <a16:creationId xmlns:a16="http://schemas.microsoft.com/office/drawing/2014/main" id="{C0F405D2-35D1-4928-B2D4-BAB08D8766E2}"/>
              </a:ext>
            </a:extLst>
          </p:cNvPr>
          <p:cNvGrpSpPr/>
          <p:nvPr/>
        </p:nvGrpSpPr>
        <p:grpSpPr>
          <a:xfrm>
            <a:off x="6133823" y="1935272"/>
            <a:ext cx="363623" cy="742436"/>
            <a:chOff x="6300687" y="3822701"/>
            <a:chExt cx="162344" cy="331471"/>
          </a:xfrm>
        </p:grpSpPr>
        <p:sp>
          <p:nvSpPr>
            <p:cNvPr id="42" name="Shape">
              <a:extLst>
                <a:ext uri="{FF2B5EF4-FFF2-40B4-BE49-F238E27FC236}">
                  <a16:creationId xmlns:a16="http://schemas.microsoft.com/office/drawing/2014/main" id="{2B4FF274-2CF0-4721-8048-933AA9E6512B}"/>
                </a:ext>
              </a:extLst>
            </p:cNvPr>
            <p:cNvSpPr/>
            <p:nvPr/>
          </p:nvSpPr>
          <p:spPr>
            <a:xfrm>
              <a:off x="6300687" y="3837458"/>
              <a:ext cx="99200" cy="175742"/>
            </a:xfrm>
            <a:custGeom>
              <a:avLst/>
              <a:gdLst/>
              <a:ahLst/>
              <a:cxnLst>
                <a:cxn ang="0">
                  <a:pos x="wd2" y="hd2"/>
                </a:cxn>
                <a:cxn ang="5400000">
                  <a:pos x="wd2" y="hd2"/>
                </a:cxn>
                <a:cxn ang="10800000">
                  <a:pos x="wd2" y="hd2"/>
                </a:cxn>
                <a:cxn ang="16200000">
                  <a:pos x="wd2" y="hd2"/>
                </a:cxn>
              </a:cxnLst>
              <a:rect l="0" t="0" r="r" b="b"/>
              <a:pathLst>
                <a:path w="20576" h="21049" extrusionOk="0">
                  <a:moveTo>
                    <a:pt x="13434" y="0"/>
                  </a:moveTo>
                  <a:cubicBezTo>
                    <a:pt x="13434" y="0"/>
                    <a:pt x="9746" y="11865"/>
                    <a:pt x="0" y="17189"/>
                  </a:cubicBezTo>
                  <a:cubicBezTo>
                    <a:pt x="0" y="17189"/>
                    <a:pt x="10537" y="21600"/>
                    <a:pt x="19756" y="20992"/>
                  </a:cubicBezTo>
                  <a:cubicBezTo>
                    <a:pt x="19756" y="20992"/>
                    <a:pt x="21600" y="11408"/>
                    <a:pt x="19756" y="1217"/>
                  </a:cubicBezTo>
                  <a:lnTo>
                    <a:pt x="13434" y="0"/>
                  </a:ln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43" name="Shape">
              <a:extLst>
                <a:ext uri="{FF2B5EF4-FFF2-40B4-BE49-F238E27FC236}">
                  <a16:creationId xmlns:a16="http://schemas.microsoft.com/office/drawing/2014/main" id="{106AE346-044C-4BAC-8B4A-2D099A0B98BD}"/>
                </a:ext>
              </a:extLst>
            </p:cNvPr>
            <p:cNvSpPr/>
            <p:nvPr/>
          </p:nvSpPr>
          <p:spPr>
            <a:xfrm>
              <a:off x="6360160" y="3860800"/>
              <a:ext cx="102871" cy="2933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6400" y="12623"/>
                    <a:pt x="2933" y="21600"/>
                  </a:cubicBezTo>
                  <a:cubicBezTo>
                    <a:pt x="2933" y="21600"/>
                    <a:pt x="10133" y="20010"/>
                    <a:pt x="12267" y="18047"/>
                  </a:cubicBezTo>
                  <a:cubicBezTo>
                    <a:pt x="12267" y="18047"/>
                    <a:pt x="19733" y="19636"/>
                    <a:pt x="21600" y="21600"/>
                  </a:cubicBezTo>
                  <a:cubicBezTo>
                    <a:pt x="21600" y="21600"/>
                    <a:pt x="17067" y="7855"/>
                    <a:pt x="9067" y="1309"/>
                  </a:cubicBezTo>
                  <a:lnTo>
                    <a:pt x="0" y="0"/>
                  </a:ln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44" name="Shape">
              <a:extLst>
                <a:ext uri="{FF2B5EF4-FFF2-40B4-BE49-F238E27FC236}">
                  <a16:creationId xmlns:a16="http://schemas.microsoft.com/office/drawing/2014/main" id="{780660D6-2C7C-41C5-B666-2148D661C4AF}"/>
                </a:ext>
              </a:extLst>
            </p:cNvPr>
            <p:cNvSpPr/>
            <p:nvPr/>
          </p:nvSpPr>
          <p:spPr>
            <a:xfrm>
              <a:off x="6347460" y="3822701"/>
              <a:ext cx="99061" cy="78510"/>
            </a:xfrm>
            <a:custGeom>
              <a:avLst/>
              <a:gdLst/>
              <a:ahLst/>
              <a:cxnLst>
                <a:cxn ang="0">
                  <a:pos x="wd2" y="hd2"/>
                </a:cxn>
                <a:cxn ang="5400000">
                  <a:pos x="wd2" y="hd2"/>
                </a:cxn>
                <a:cxn ang="10800000">
                  <a:pos x="wd2" y="hd2"/>
                </a:cxn>
                <a:cxn ang="16200000">
                  <a:pos x="wd2" y="hd2"/>
                </a:cxn>
              </a:cxnLst>
              <a:rect l="0" t="0" r="r" b="b"/>
              <a:pathLst>
                <a:path w="21600" h="20231" extrusionOk="0">
                  <a:moveTo>
                    <a:pt x="20769" y="6813"/>
                  </a:moveTo>
                  <a:cubicBezTo>
                    <a:pt x="20215" y="6158"/>
                    <a:pt x="19938" y="5504"/>
                    <a:pt x="19384" y="4849"/>
                  </a:cubicBezTo>
                  <a:cubicBezTo>
                    <a:pt x="15784" y="267"/>
                    <a:pt x="10246" y="-1369"/>
                    <a:pt x="5538" y="1249"/>
                  </a:cubicBezTo>
                  <a:lnTo>
                    <a:pt x="5538" y="1249"/>
                  </a:lnTo>
                  <a:cubicBezTo>
                    <a:pt x="2769" y="2558"/>
                    <a:pt x="554" y="5504"/>
                    <a:pt x="0" y="9104"/>
                  </a:cubicBezTo>
                  <a:cubicBezTo>
                    <a:pt x="0" y="10086"/>
                    <a:pt x="0" y="11067"/>
                    <a:pt x="277" y="12049"/>
                  </a:cubicBezTo>
                  <a:cubicBezTo>
                    <a:pt x="554" y="12704"/>
                    <a:pt x="1385" y="13358"/>
                    <a:pt x="1938" y="13686"/>
                  </a:cubicBezTo>
                  <a:cubicBezTo>
                    <a:pt x="4431" y="15649"/>
                    <a:pt x="7200" y="17286"/>
                    <a:pt x="9692" y="19249"/>
                  </a:cubicBezTo>
                  <a:cubicBezTo>
                    <a:pt x="10523" y="19904"/>
                    <a:pt x="11354" y="20231"/>
                    <a:pt x="12185" y="20231"/>
                  </a:cubicBezTo>
                  <a:cubicBezTo>
                    <a:pt x="13016" y="20231"/>
                    <a:pt x="13846" y="19576"/>
                    <a:pt x="14400" y="18922"/>
                  </a:cubicBezTo>
                  <a:cubicBezTo>
                    <a:pt x="16892" y="16631"/>
                    <a:pt x="19385" y="13686"/>
                    <a:pt x="21046" y="10413"/>
                  </a:cubicBezTo>
                  <a:cubicBezTo>
                    <a:pt x="21323" y="9758"/>
                    <a:pt x="21600" y="9431"/>
                    <a:pt x="21600" y="8777"/>
                  </a:cubicBezTo>
                  <a:cubicBezTo>
                    <a:pt x="21600" y="8122"/>
                    <a:pt x="21046" y="7467"/>
                    <a:pt x="20769" y="6813"/>
                  </a:cubicBezTo>
                  <a:close/>
                </a:path>
              </a:pathLst>
            </a:custGeom>
            <a:solidFill>
              <a:schemeClr val="accent2">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sp>
        <p:nvSpPr>
          <p:cNvPr id="51" name="TextBox 75">
            <a:extLst>
              <a:ext uri="{FF2B5EF4-FFF2-40B4-BE49-F238E27FC236}">
                <a16:creationId xmlns:a16="http://schemas.microsoft.com/office/drawing/2014/main" id="{8A3DAED6-926A-4B32-BAA1-C517871854CC}"/>
              </a:ext>
            </a:extLst>
          </p:cNvPr>
          <p:cNvSpPr txBox="1"/>
          <p:nvPr/>
        </p:nvSpPr>
        <p:spPr>
          <a:xfrm>
            <a:off x="8428409" y="4495357"/>
            <a:ext cx="2202816" cy="1200329"/>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t>Compliance</a:t>
            </a:r>
          </a:p>
          <a:p>
            <a:r>
              <a:rPr lang="en-US" sz="2400" b="1" noProof="1"/>
              <a:t>Reproducibility</a:t>
            </a:r>
          </a:p>
          <a:p>
            <a:r>
              <a:rPr lang="en-US" sz="2400" b="1" noProof="1"/>
              <a:t>IT constraints</a:t>
            </a:r>
          </a:p>
        </p:txBody>
      </p:sp>
      <p:sp>
        <p:nvSpPr>
          <p:cNvPr id="49" name="TextBox 78">
            <a:extLst>
              <a:ext uri="{FF2B5EF4-FFF2-40B4-BE49-F238E27FC236}">
                <a16:creationId xmlns:a16="http://schemas.microsoft.com/office/drawing/2014/main" id="{20FCDF2C-008D-4439-B2B8-E01B488B40A1}"/>
              </a:ext>
            </a:extLst>
          </p:cNvPr>
          <p:cNvSpPr txBox="1"/>
          <p:nvPr/>
        </p:nvSpPr>
        <p:spPr>
          <a:xfrm>
            <a:off x="1843713" y="4478263"/>
            <a:ext cx="2202816" cy="1200329"/>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noProof="1"/>
              <a:t>Flexibility</a:t>
            </a:r>
          </a:p>
          <a:p>
            <a:pPr algn="ctr"/>
            <a:r>
              <a:rPr lang="en-US" sz="2400" b="1" noProof="1"/>
              <a:t>Fast delivery</a:t>
            </a:r>
          </a:p>
          <a:p>
            <a:pPr algn="ctr"/>
            <a:r>
              <a:rPr lang="en-US" sz="2400" b="1" noProof="1"/>
              <a:t>BU needs</a:t>
            </a:r>
          </a:p>
        </p:txBody>
      </p:sp>
    </p:spTree>
    <p:extLst>
      <p:ext uri="{BB962C8B-B14F-4D97-AF65-F5344CB8AC3E}">
        <p14:creationId xmlns:p14="http://schemas.microsoft.com/office/powerpoint/2010/main" val="418739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EA1FE-26E3-5853-7667-938BD21B5020}"/>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59B8976-2926-D752-2B0F-0D15B1B435A0}"/>
              </a:ext>
            </a:extLst>
          </p:cNvPr>
          <p:cNvSpPr>
            <a:spLocks noGrp="1"/>
          </p:cNvSpPr>
          <p:nvPr>
            <p:ph sz="quarter" idx="10"/>
          </p:nvPr>
        </p:nvSpPr>
        <p:spPr/>
        <p:txBody>
          <a:bodyPr/>
          <a:lstStyle/>
          <a:p>
            <a:r>
              <a:rPr lang="es-ES" dirty="0"/>
              <a:t>02</a:t>
            </a:r>
            <a:endParaRPr lang="en-CH" dirty="0"/>
          </a:p>
        </p:txBody>
      </p:sp>
      <p:sp>
        <p:nvSpPr>
          <p:cNvPr id="20" name="Content Placeholder 19">
            <a:extLst>
              <a:ext uri="{FF2B5EF4-FFF2-40B4-BE49-F238E27FC236}">
                <a16:creationId xmlns:a16="http://schemas.microsoft.com/office/drawing/2014/main" id="{773EDB92-5418-BC98-2DCD-E9E248238AFF}"/>
              </a:ext>
            </a:extLst>
          </p:cNvPr>
          <p:cNvSpPr>
            <a:spLocks noGrp="1"/>
          </p:cNvSpPr>
          <p:nvPr>
            <p:ph sz="quarter" idx="11"/>
          </p:nvPr>
        </p:nvSpPr>
        <p:spPr>
          <a:xfrm>
            <a:off x="3111499" y="2933700"/>
            <a:ext cx="7159337" cy="659245"/>
          </a:xfrm>
        </p:spPr>
        <p:txBody>
          <a:bodyPr/>
          <a:lstStyle/>
          <a:p>
            <a:r>
              <a:rPr lang="es-ES" dirty="0" err="1"/>
              <a:t>Building</a:t>
            </a:r>
            <a:r>
              <a:rPr lang="es-ES" dirty="0"/>
              <a:t> </a:t>
            </a:r>
            <a:r>
              <a:rPr lang="es-ES" dirty="0" err="1"/>
              <a:t>the</a:t>
            </a:r>
            <a:r>
              <a:rPr lang="es-ES" dirty="0"/>
              <a:t> </a:t>
            </a:r>
            <a:r>
              <a:rPr lang="es-ES" dirty="0" err="1"/>
              <a:t>Environment</a:t>
            </a:r>
            <a:endParaRPr lang="en-CH" dirty="0"/>
          </a:p>
        </p:txBody>
      </p:sp>
      <p:sp>
        <p:nvSpPr>
          <p:cNvPr id="15" name="Slide Number Placeholder 14">
            <a:extLst>
              <a:ext uri="{FF2B5EF4-FFF2-40B4-BE49-F238E27FC236}">
                <a16:creationId xmlns:a16="http://schemas.microsoft.com/office/drawing/2014/main" id="{5D365295-4825-E8DB-67CC-3E7D41DD2E9A}"/>
              </a:ext>
            </a:extLst>
          </p:cNvPr>
          <p:cNvSpPr>
            <a:spLocks noGrp="1"/>
          </p:cNvSpPr>
          <p:nvPr>
            <p:ph type="sldNum" sz="quarter" idx="4294967295"/>
          </p:nvPr>
        </p:nvSpPr>
        <p:spPr>
          <a:xfrm>
            <a:off x="12066588" y="6567488"/>
            <a:ext cx="125412" cy="122237"/>
          </a:xfrm>
        </p:spPr>
        <p:txBody>
          <a:bodyPr/>
          <a:lstStyle/>
          <a:p>
            <a:fld id="{FFA57618-8A3F-4BF2-AF0B-76D53F417244}" type="slidenum">
              <a:rPr lang="en-US" smtClean="0"/>
              <a:pPr/>
              <a:t>6</a:t>
            </a:fld>
            <a:endParaRPr lang="en-US" dirty="0"/>
          </a:p>
        </p:txBody>
      </p:sp>
    </p:spTree>
    <p:extLst>
      <p:ext uri="{BB962C8B-B14F-4D97-AF65-F5344CB8AC3E}">
        <p14:creationId xmlns:p14="http://schemas.microsoft.com/office/powerpoint/2010/main" val="37777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9510-7730-F249-F481-C4D8264DE04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7BDD194-1AB6-70DE-DFD2-D5B6005DDF78}"/>
              </a:ext>
            </a:extLst>
          </p:cNvPr>
          <p:cNvSpPr>
            <a:spLocks noGrp="1"/>
          </p:cNvSpPr>
          <p:nvPr>
            <p:ph type="title"/>
          </p:nvPr>
        </p:nvSpPr>
        <p:spPr>
          <a:xfrm>
            <a:off x="381000" y="436441"/>
            <a:ext cx="11430000" cy="443198"/>
          </a:xfrm>
        </p:spPr>
        <p:txBody>
          <a:bodyPr wrap="square" anchor="t">
            <a:normAutofit/>
          </a:bodyPr>
          <a:lstStyle/>
          <a:p>
            <a:r>
              <a:rPr lang="es-ES" dirty="0"/>
              <a:t>Issues and </a:t>
            </a:r>
            <a:r>
              <a:rPr lang="es-ES" dirty="0" err="1"/>
              <a:t>Solutions</a:t>
            </a:r>
            <a:endParaRPr lang="en-CH" dirty="0"/>
          </a:p>
        </p:txBody>
      </p:sp>
      <p:sp>
        <p:nvSpPr>
          <p:cNvPr id="13" name="Slide Number Placeholder 3">
            <a:extLst>
              <a:ext uri="{FF2B5EF4-FFF2-40B4-BE49-F238E27FC236}">
                <a16:creationId xmlns:a16="http://schemas.microsoft.com/office/drawing/2014/main" id="{573DF1A3-AF73-BC02-C8EC-C18608CE47D2}"/>
              </a:ext>
            </a:extLst>
          </p:cNvPr>
          <p:cNvSpPr>
            <a:spLocks noGrp="1"/>
          </p:cNvSpPr>
          <p:nvPr>
            <p:ph type="sldNum" sz="quarter" idx="4"/>
          </p:nvPr>
        </p:nvSpPr>
        <p:spPr>
          <a:xfrm>
            <a:off x="11685966" y="6499582"/>
            <a:ext cx="125034" cy="123111"/>
          </a:xfrm>
        </p:spPr>
        <p:txBody>
          <a:bodyPr/>
          <a:lstStyle/>
          <a:p>
            <a:pPr>
              <a:spcAft>
                <a:spcPts val="600"/>
              </a:spcAft>
            </a:pPr>
            <a:fld id="{FFA57618-8A3F-4BF2-AF0B-76D53F417244}" type="slidenum">
              <a:rPr lang="en-US" smtClean="0"/>
              <a:pPr>
                <a:spcAft>
                  <a:spcPts val="600"/>
                </a:spcAft>
              </a:pPr>
              <a:t>7</a:t>
            </a:fld>
            <a:endParaRPr lang="en-US"/>
          </a:p>
        </p:txBody>
      </p:sp>
      <p:graphicFrame>
        <p:nvGraphicFramePr>
          <p:cNvPr id="10" name="Content Placeholder 2">
            <a:extLst>
              <a:ext uri="{FF2B5EF4-FFF2-40B4-BE49-F238E27FC236}">
                <a16:creationId xmlns:a16="http://schemas.microsoft.com/office/drawing/2014/main" id="{3E7AAD3F-F3C2-1FD9-3204-6E19392042D3}"/>
              </a:ext>
            </a:extLst>
          </p:cNvPr>
          <p:cNvGraphicFramePr>
            <a:graphicFrameLocks noGrp="1"/>
          </p:cNvGraphicFramePr>
          <p:nvPr>
            <p:ph idx="1"/>
            <p:extLst>
              <p:ext uri="{D42A27DB-BD31-4B8C-83A1-F6EECF244321}">
                <p14:modId xmlns:p14="http://schemas.microsoft.com/office/powerpoint/2010/main" val="87260699"/>
              </p:ext>
            </p:extLst>
          </p:nvPr>
        </p:nvGraphicFramePr>
        <p:xfrm>
          <a:off x="381000" y="1548223"/>
          <a:ext cx="11430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9121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6A4E-1272-9461-C9B9-141DB55BD9C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2FDFEB0-F22F-89D3-E76E-7849DDD17FAD}"/>
              </a:ext>
            </a:extLst>
          </p:cNvPr>
          <p:cNvSpPr>
            <a:spLocks noGrp="1"/>
          </p:cNvSpPr>
          <p:nvPr>
            <p:ph type="title"/>
          </p:nvPr>
        </p:nvSpPr>
        <p:spPr>
          <a:xfrm>
            <a:off x="381000" y="436441"/>
            <a:ext cx="11430000" cy="443198"/>
          </a:xfrm>
        </p:spPr>
        <p:txBody>
          <a:bodyPr wrap="square" anchor="t">
            <a:normAutofit/>
          </a:bodyPr>
          <a:lstStyle/>
          <a:p>
            <a:r>
              <a:rPr lang="en-US" dirty="0"/>
              <a:t>What We Built – and What We’d Change</a:t>
            </a:r>
            <a:endParaRPr lang="en-CH" dirty="0"/>
          </a:p>
        </p:txBody>
      </p:sp>
      <p:sp>
        <p:nvSpPr>
          <p:cNvPr id="11" name="Text Placeholder 10">
            <a:extLst>
              <a:ext uri="{FF2B5EF4-FFF2-40B4-BE49-F238E27FC236}">
                <a16:creationId xmlns:a16="http://schemas.microsoft.com/office/drawing/2014/main" id="{5ED506DA-070E-CB9C-2987-6B7C11A0E96C}"/>
              </a:ext>
            </a:extLst>
          </p:cNvPr>
          <p:cNvSpPr>
            <a:spLocks noGrp="1"/>
          </p:cNvSpPr>
          <p:nvPr>
            <p:ph sz="half" idx="2"/>
          </p:nvPr>
        </p:nvSpPr>
        <p:spPr>
          <a:xfrm>
            <a:off x="381000" y="2078639"/>
            <a:ext cx="5486400" cy="3720206"/>
          </a:xfrm>
        </p:spPr>
        <p:txBody>
          <a:bodyPr>
            <a:normAutofit/>
          </a:bodyPr>
          <a:lstStyle/>
          <a:p>
            <a:pPr>
              <a:spcAft>
                <a:spcPts val="600"/>
              </a:spcAft>
            </a:pPr>
            <a:r>
              <a:rPr lang="en-US" b="1" dirty="0"/>
              <a:t>Central Package Management: </a:t>
            </a:r>
            <a:r>
              <a:rPr lang="en-US" dirty="0"/>
              <a:t>Internal CRAN-like repo for tested/approved packages</a:t>
            </a:r>
          </a:p>
          <a:p>
            <a:pPr>
              <a:spcAft>
                <a:spcPts val="600"/>
              </a:spcAft>
            </a:pPr>
            <a:endParaRPr lang="en-US" dirty="0"/>
          </a:p>
          <a:p>
            <a:pPr>
              <a:spcAft>
                <a:spcPts val="600"/>
              </a:spcAft>
            </a:pPr>
            <a:r>
              <a:rPr lang="en-US" b="1" dirty="0"/>
              <a:t>Automated Package Scanning: </a:t>
            </a:r>
            <a:r>
              <a:rPr lang="en-US" dirty="0"/>
              <a:t>To speed up validation of open-source packages</a:t>
            </a:r>
          </a:p>
          <a:p>
            <a:pPr>
              <a:spcAft>
                <a:spcPts val="600"/>
              </a:spcAft>
            </a:pPr>
            <a:endParaRPr lang="en-US" dirty="0"/>
          </a:p>
          <a:p>
            <a:pPr>
              <a:spcAft>
                <a:spcPts val="600"/>
              </a:spcAft>
            </a:pPr>
            <a:r>
              <a:rPr lang="en-US" b="1" dirty="0"/>
              <a:t>Whitelisting Strategy: </a:t>
            </a:r>
            <a:r>
              <a:rPr lang="en-US" dirty="0"/>
              <a:t>SMEs could approve new packages after review</a:t>
            </a:r>
          </a:p>
          <a:p>
            <a:pPr>
              <a:spcAft>
                <a:spcPts val="600"/>
              </a:spcAft>
            </a:pPr>
            <a:endParaRPr lang="en-US" dirty="0"/>
          </a:p>
          <a:p>
            <a:pPr>
              <a:spcAft>
                <a:spcPts val="600"/>
              </a:spcAft>
            </a:pPr>
            <a:r>
              <a:rPr lang="en-US" b="1" dirty="0"/>
              <a:t>Creation of </a:t>
            </a:r>
            <a:r>
              <a:rPr lang="en-US" b="1" dirty="0" err="1"/>
              <a:t>CytelProjects</a:t>
            </a:r>
            <a:endParaRPr lang="en-CH" b="1" dirty="0"/>
          </a:p>
        </p:txBody>
      </p:sp>
      <p:sp>
        <p:nvSpPr>
          <p:cNvPr id="12" name="Text Placeholder 11">
            <a:extLst>
              <a:ext uri="{FF2B5EF4-FFF2-40B4-BE49-F238E27FC236}">
                <a16:creationId xmlns:a16="http://schemas.microsoft.com/office/drawing/2014/main" id="{9D4FD321-AC78-01EC-FA8B-55C7B25593D6}"/>
              </a:ext>
            </a:extLst>
          </p:cNvPr>
          <p:cNvSpPr>
            <a:spLocks noGrp="1"/>
          </p:cNvSpPr>
          <p:nvPr>
            <p:ph sz="quarter" idx="4"/>
          </p:nvPr>
        </p:nvSpPr>
        <p:spPr>
          <a:xfrm>
            <a:off x="6324600" y="2078639"/>
            <a:ext cx="5486400" cy="3720206"/>
          </a:xfrm>
        </p:spPr>
        <p:txBody>
          <a:bodyPr>
            <a:normAutofit/>
          </a:bodyPr>
          <a:lstStyle/>
          <a:p>
            <a:pPr>
              <a:spcAft>
                <a:spcPts val="600"/>
              </a:spcAft>
            </a:pPr>
            <a:r>
              <a:rPr lang="en-US" b="1" dirty="0"/>
              <a:t>Adoption of Containerization:</a:t>
            </a:r>
            <a:r>
              <a:rPr lang="en-US" dirty="0"/>
              <a:t> Easier reproducibility and rollback</a:t>
            </a:r>
          </a:p>
          <a:p>
            <a:pPr>
              <a:spcAft>
                <a:spcPts val="600"/>
              </a:spcAft>
            </a:pPr>
            <a:endParaRPr lang="en-US" dirty="0"/>
          </a:p>
          <a:p>
            <a:pPr>
              <a:spcAft>
                <a:spcPts val="600"/>
              </a:spcAft>
            </a:pPr>
            <a:r>
              <a:rPr lang="es-ES" b="1" dirty="0"/>
              <a:t>BU-</a:t>
            </a:r>
            <a:r>
              <a:rPr lang="es-ES" b="1" dirty="0" err="1"/>
              <a:t>specific</a:t>
            </a:r>
            <a:r>
              <a:rPr lang="es-ES" b="1" dirty="0"/>
              <a:t> </a:t>
            </a:r>
            <a:r>
              <a:rPr lang="es-ES" b="1" dirty="0" err="1"/>
              <a:t>SMEs</a:t>
            </a:r>
            <a:r>
              <a:rPr lang="es-ES" b="1" dirty="0"/>
              <a:t> </a:t>
            </a:r>
            <a:r>
              <a:rPr lang="es-ES" dirty="0" err="1"/>
              <a:t>for</a:t>
            </a:r>
            <a:r>
              <a:rPr lang="es-ES" dirty="0"/>
              <a:t> </a:t>
            </a:r>
            <a:r>
              <a:rPr lang="es-ES" dirty="0" err="1"/>
              <a:t>package</a:t>
            </a:r>
            <a:r>
              <a:rPr lang="es-ES" dirty="0"/>
              <a:t> </a:t>
            </a:r>
            <a:r>
              <a:rPr lang="es-ES" dirty="0" err="1"/>
              <a:t>review</a:t>
            </a:r>
            <a:r>
              <a:rPr lang="es-ES" dirty="0"/>
              <a:t> and </a:t>
            </a:r>
            <a:r>
              <a:rPr lang="es-ES" dirty="0" err="1"/>
              <a:t>approval</a:t>
            </a:r>
            <a:endParaRPr lang="es-ES" dirty="0"/>
          </a:p>
          <a:p>
            <a:pPr>
              <a:spcAft>
                <a:spcPts val="600"/>
              </a:spcAft>
            </a:pPr>
            <a:endParaRPr lang="es-ES" dirty="0"/>
          </a:p>
          <a:p>
            <a:pPr>
              <a:spcAft>
                <a:spcPts val="600"/>
              </a:spcAft>
            </a:pPr>
            <a:endParaRPr lang="es-ES" dirty="0"/>
          </a:p>
          <a:p>
            <a:pPr>
              <a:spcAft>
                <a:spcPts val="600"/>
              </a:spcAft>
            </a:pPr>
            <a:r>
              <a:rPr lang="es-ES" b="1" dirty="0" err="1"/>
              <a:t>Independent</a:t>
            </a:r>
            <a:r>
              <a:rPr lang="es-ES" b="1" dirty="0"/>
              <a:t> </a:t>
            </a:r>
            <a:r>
              <a:rPr lang="es-ES" b="1" dirty="0" err="1"/>
              <a:t>curated</a:t>
            </a:r>
            <a:r>
              <a:rPr lang="es-ES" b="1" dirty="0"/>
              <a:t> </a:t>
            </a:r>
            <a:r>
              <a:rPr lang="es-ES" b="1" dirty="0" err="1"/>
              <a:t>repositories</a:t>
            </a:r>
            <a:r>
              <a:rPr lang="es-ES" b="1" dirty="0"/>
              <a:t> per BU</a:t>
            </a:r>
          </a:p>
          <a:p>
            <a:pPr>
              <a:spcAft>
                <a:spcPts val="600"/>
              </a:spcAft>
            </a:pPr>
            <a:endParaRPr lang="es-ES" dirty="0"/>
          </a:p>
          <a:p>
            <a:pPr>
              <a:spcAft>
                <a:spcPts val="600"/>
              </a:spcAft>
            </a:pPr>
            <a:endParaRPr lang="es-ES" dirty="0"/>
          </a:p>
          <a:p>
            <a:pPr>
              <a:spcAft>
                <a:spcPts val="600"/>
              </a:spcAft>
            </a:pPr>
            <a:r>
              <a:rPr lang="es-ES" b="1" dirty="0" err="1"/>
              <a:t>Start</a:t>
            </a:r>
            <a:r>
              <a:rPr lang="es-ES" b="1" dirty="0"/>
              <a:t> </a:t>
            </a:r>
            <a:r>
              <a:rPr lang="es-ES" b="1" dirty="0" err="1"/>
              <a:t>pilot</a:t>
            </a:r>
            <a:r>
              <a:rPr lang="es-ES" b="1" dirty="0"/>
              <a:t> </a:t>
            </a:r>
            <a:r>
              <a:rPr lang="es-ES" b="1" dirty="0" err="1"/>
              <a:t>studies</a:t>
            </a:r>
            <a:r>
              <a:rPr lang="es-ES" b="1" dirty="0"/>
              <a:t> </a:t>
            </a:r>
            <a:r>
              <a:rPr lang="es-ES" b="1" dirty="0" err="1"/>
              <a:t>earlier</a:t>
            </a:r>
            <a:r>
              <a:rPr lang="es-ES" b="1" dirty="0"/>
              <a:t>: </a:t>
            </a:r>
            <a:r>
              <a:rPr lang="es-ES" dirty="0" err="1"/>
              <a:t>It</a:t>
            </a:r>
            <a:r>
              <a:rPr lang="es-ES" dirty="0"/>
              <a:t> </a:t>
            </a:r>
            <a:r>
              <a:rPr lang="es-ES" dirty="0" err="1"/>
              <a:t>would</a:t>
            </a:r>
            <a:r>
              <a:rPr lang="es-ES" dirty="0"/>
              <a:t> </a:t>
            </a:r>
            <a:r>
              <a:rPr lang="es-ES" dirty="0" err="1"/>
              <a:t>help</a:t>
            </a:r>
            <a:r>
              <a:rPr lang="es-ES" dirty="0"/>
              <a:t> </a:t>
            </a:r>
            <a:r>
              <a:rPr lang="es-ES" dirty="0" err="1"/>
              <a:t>to</a:t>
            </a:r>
            <a:r>
              <a:rPr lang="es-ES" dirty="0"/>
              <a:t> define </a:t>
            </a:r>
            <a:r>
              <a:rPr lang="es-ES" dirty="0" err="1"/>
              <a:t>ealier</a:t>
            </a:r>
            <a:r>
              <a:rPr lang="es-ES" dirty="0"/>
              <a:t> </a:t>
            </a:r>
            <a:r>
              <a:rPr lang="es-ES" dirty="0" err="1"/>
              <a:t>environment</a:t>
            </a:r>
            <a:r>
              <a:rPr lang="es-ES" dirty="0"/>
              <a:t> gaps and </a:t>
            </a:r>
            <a:r>
              <a:rPr lang="es-ES" dirty="0" err="1"/>
              <a:t>the</a:t>
            </a:r>
            <a:r>
              <a:rPr lang="es-ES" dirty="0"/>
              <a:t> </a:t>
            </a:r>
            <a:r>
              <a:rPr lang="es-ES" dirty="0" err="1"/>
              <a:t>needed</a:t>
            </a:r>
            <a:r>
              <a:rPr lang="es-ES" dirty="0"/>
              <a:t> trainings</a:t>
            </a:r>
          </a:p>
          <a:p>
            <a:pPr>
              <a:spcAft>
                <a:spcPts val="600"/>
              </a:spcAft>
            </a:pPr>
            <a:endParaRPr lang="es-ES" dirty="0"/>
          </a:p>
          <a:p>
            <a:pPr>
              <a:spcAft>
                <a:spcPts val="600"/>
              </a:spcAft>
            </a:pPr>
            <a:endParaRPr lang="en-CH" dirty="0"/>
          </a:p>
        </p:txBody>
      </p:sp>
      <p:sp>
        <p:nvSpPr>
          <p:cNvPr id="9" name="Text Placeholder 8">
            <a:extLst>
              <a:ext uri="{FF2B5EF4-FFF2-40B4-BE49-F238E27FC236}">
                <a16:creationId xmlns:a16="http://schemas.microsoft.com/office/drawing/2014/main" id="{EA84176E-FBEA-E53A-F264-126C054C54EE}"/>
              </a:ext>
            </a:extLst>
          </p:cNvPr>
          <p:cNvSpPr>
            <a:spLocks noGrp="1"/>
          </p:cNvSpPr>
          <p:nvPr>
            <p:ph type="body" idx="1"/>
          </p:nvPr>
        </p:nvSpPr>
        <p:spPr>
          <a:xfrm>
            <a:off x="381000" y="1581584"/>
            <a:ext cx="5486400" cy="457200"/>
          </a:xfrm>
        </p:spPr>
        <p:txBody>
          <a:bodyPr anchor="ctr">
            <a:normAutofit/>
          </a:bodyPr>
          <a:lstStyle/>
          <a:p>
            <a:pPr>
              <a:spcAft>
                <a:spcPts val="600"/>
              </a:spcAft>
            </a:pPr>
            <a:r>
              <a:rPr lang="en-US" dirty="0"/>
              <a:t>What Worked:</a:t>
            </a:r>
            <a:endParaRPr lang="en-CH" dirty="0"/>
          </a:p>
        </p:txBody>
      </p:sp>
      <p:sp>
        <p:nvSpPr>
          <p:cNvPr id="8" name="Text Placeholder 7">
            <a:extLst>
              <a:ext uri="{FF2B5EF4-FFF2-40B4-BE49-F238E27FC236}">
                <a16:creationId xmlns:a16="http://schemas.microsoft.com/office/drawing/2014/main" id="{DC3CAC66-9581-8019-3513-1A99B63BF3E9}"/>
              </a:ext>
            </a:extLst>
          </p:cNvPr>
          <p:cNvSpPr>
            <a:spLocks noGrp="1"/>
          </p:cNvSpPr>
          <p:nvPr>
            <p:ph type="body" sz="quarter" idx="3"/>
          </p:nvPr>
        </p:nvSpPr>
        <p:spPr>
          <a:xfrm>
            <a:off x="6324600" y="1581584"/>
            <a:ext cx="5486400" cy="457200"/>
          </a:xfrm>
        </p:spPr>
        <p:txBody>
          <a:bodyPr anchor="ctr">
            <a:normAutofit/>
          </a:bodyPr>
          <a:lstStyle/>
          <a:p>
            <a:pPr>
              <a:spcAft>
                <a:spcPts val="600"/>
              </a:spcAft>
            </a:pPr>
            <a:r>
              <a:rPr lang="en-US" dirty="0"/>
              <a:t>What We’d Do Differently Now:</a:t>
            </a:r>
            <a:endParaRPr lang="en-CH" dirty="0"/>
          </a:p>
        </p:txBody>
      </p:sp>
      <p:sp>
        <p:nvSpPr>
          <p:cNvPr id="17" name="Slide Number Placeholder 6">
            <a:extLst>
              <a:ext uri="{FF2B5EF4-FFF2-40B4-BE49-F238E27FC236}">
                <a16:creationId xmlns:a16="http://schemas.microsoft.com/office/drawing/2014/main" id="{EF2B9F15-7EC0-8BF3-5E48-B13F241FAE8B}"/>
              </a:ext>
            </a:extLst>
          </p:cNvPr>
          <p:cNvSpPr>
            <a:spLocks noGrp="1"/>
          </p:cNvSpPr>
          <p:nvPr>
            <p:ph type="sldNum" sz="quarter" idx="10"/>
          </p:nvPr>
        </p:nvSpPr>
        <p:spPr>
          <a:xfrm>
            <a:off x="11685966" y="6499582"/>
            <a:ext cx="125034" cy="123111"/>
          </a:xfrm>
        </p:spPr>
        <p:txBody>
          <a:bodyPr/>
          <a:lstStyle/>
          <a:p>
            <a:pPr>
              <a:spcAft>
                <a:spcPts val="600"/>
              </a:spcAft>
            </a:pPr>
            <a:fld id="{FFA57618-8A3F-4BF2-AF0B-76D53F417244}" type="slidenum">
              <a:rPr lang="en-US" smtClean="0"/>
              <a:pPr>
                <a:spcAft>
                  <a:spcPts val="600"/>
                </a:spcAft>
              </a:pPr>
              <a:t>8</a:t>
            </a:fld>
            <a:endParaRPr lang="en-US"/>
          </a:p>
        </p:txBody>
      </p:sp>
    </p:spTree>
    <p:extLst>
      <p:ext uri="{BB962C8B-B14F-4D97-AF65-F5344CB8AC3E}">
        <p14:creationId xmlns:p14="http://schemas.microsoft.com/office/powerpoint/2010/main" val="1680757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09554-B2E7-421B-AA83-8034C1803DB1}"/>
            </a:ext>
          </a:extLst>
        </p:cNvPr>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2894CE7-255E-543E-E33B-A96CED1CE686}"/>
              </a:ext>
            </a:extLst>
          </p:cNvPr>
          <p:cNvSpPr>
            <a:spLocks noGrp="1"/>
          </p:cNvSpPr>
          <p:nvPr>
            <p:ph sz="quarter" idx="10"/>
          </p:nvPr>
        </p:nvSpPr>
        <p:spPr/>
        <p:txBody>
          <a:bodyPr/>
          <a:lstStyle/>
          <a:p>
            <a:r>
              <a:rPr lang="es-ES" dirty="0"/>
              <a:t>03</a:t>
            </a:r>
            <a:endParaRPr lang="en-CH" dirty="0"/>
          </a:p>
        </p:txBody>
      </p:sp>
      <p:sp>
        <p:nvSpPr>
          <p:cNvPr id="20" name="Content Placeholder 19">
            <a:extLst>
              <a:ext uri="{FF2B5EF4-FFF2-40B4-BE49-F238E27FC236}">
                <a16:creationId xmlns:a16="http://schemas.microsoft.com/office/drawing/2014/main" id="{99BFA105-C382-82D9-3428-28C4D4DE544C}"/>
              </a:ext>
            </a:extLst>
          </p:cNvPr>
          <p:cNvSpPr>
            <a:spLocks noGrp="1"/>
          </p:cNvSpPr>
          <p:nvPr>
            <p:ph sz="quarter" idx="11"/>
          </p:nvPr>
        </p:nvSpPr>
        <p:spPr>
          <a:xfrm>
            <a:off x="3111499" y="2933700"/>
            <a:ext cx="7159337" cy="659245"/>
          </a:xfrm>
        </p:spPr>
        <p:txBody>
          <a:bodyPr/>
          <a:lstStyle/>
          <a:p>
            <a:r>
              <a:rPr lang="es-ES" dirty="0"/>
              <a:t>Training </a:t>
            </a:r>
            <a:r>
              <a:rPr lang="es-ES" dirty="0" err="1"/>
              <a:t>strategy</a:t>
            </a:r>
            <a:endParaRPr lang="en-CH" dirty="0"/>
          </a:p>
        </p:txBody>
      </p:sp>
      <p:sp>
        <p:nvSpPr>
          <p:cNvPr id="15" name="Slide Number Placeholder 14">
            <a:extLst>
              <a:ext uri="{FF2B5EF4-FFF2-40B4-BE49-F238E27FC236}">
                <a16:creationId xmlns:a16="http://schemas.microsoft.com/office/drawing/2014/main" id="{184F7631-BFBE-52B2-9EA3-3820C698D82B}"/>
              </a:ext>
            </a:extLst>
          </p:cNvPr>
          <p:cNvSpPr>
            <a:spLocks noGrp="1"/>
          </p:cNvSpPr>
          <p:nvPr>
            <p:ph type="sldNum" sz="quarter" idx="4294967295"/>
          </p:nvPr>
        </p:nvSpPr>
        <p:spPr>
          <a:xfrm>
            <a:off x="12066588" y="6567488"/>
            <a:ext cx="125412" cy="122237"/>
          </a:xfrm>
        </p:spPr>
        <p:txBody>
          <a:bodyPr/>
          <a:lstStyle/>
          <a:p>
            <a:fld id="{FFA57618-8A3F-4BF2-AF0B-76D53F417244}" type="slidenum">
              <a:rPr lang="en-US" smtClean="0"/>
              <a:pPr/>
              <a:t>9</a:t>
            </a:fld>
            <a:endParaRPr lang="en-US" dirty="0"/>
          </a:p>
        </p:txBody>
      </p:sp>
    </p:spTree>
    <p:extLst>
      <p:ext uri="{BB962C8B-B14F-4D97-AF65-F5344CB8AC3E}">
        <p14:creationId xmlns:p14="http://schemas.microsoft.com/office/powerpoint/2010/main" val="8538171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41">
      <a:dk1>
        <a:srgbClr val="000000"/>
      </a:dk1>
      <a:lt1>
        <a:sysClr val="window" lastClr="FFFFFF"/>
      </a:lt1>
      <a:dk2>
        <a:srgbClr val="2B275E"/>
      </a:dk2>
      <a:lt2>
        <a:srgbClr val="ED2985"/>
      </a:lt2>
      <a:accent1>
        <a:srgbClr val="2B275E"/>
      </a:accent1>
      <a:accent2>
        <a:srgbClr val="ED2985"/>
      </a:accent2>
      <a:accent3>
        <a:srgbClr val="FBAE42"/>
      </a:accent3>
      <a:accent4>
        <a:srgbClr val="DDD9D6"/>
      </a:accent4>
      <a:accent5>
        <a:srgbClr val="DDD9D6"/>
      </a:accent5>
      <a:accent6>
        <a:srgbClr val="9B9896"/>
      </a:accent6>
      <a:hlink>
        <a:srgbClr val="2C2B2B"/>
      </a:hlink>
      <a:folHlink>
        <a:srgbClr val="6ABF4B"/>
      </a:folHlink>
    </a:clrScheme>
    <a:fontScheme name="Custom 69">
      <a:majorFont>
        <a:latin typeface="Tahoma"/>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8832E117A8CE43A8A235B54C54E8D6" ma:contentTypeVersion="4" ma:contentTypeDescription="Create a new document." ma:contentTypeScope="" ma:versionID="2d9c31b6c1a2cc3cf0ad76e6a109a569">
  <xsd:schema xmlns:xsd="http://www.w3.org/2001/XMLSchema" xmlns:xs="http://www.w3.org/2001/XMLSchema" xmlns:p="http://schemas.microsoft.com/office/2006/metadata/properties" xmlns:ns2="30dbe7aa-a11d-4043-b406-ad97eb481d01" targetNamespace="http://schemas.microsoft.com/office/2006/metadata/properties" ma:root="true" ma:fieldsID="6a33e51d11c3f81301ea41680b629af1" ns2:_="">
    <xsd:import namespace="30dbe7aa-a11d-4043-b406-ad97eb481d0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be7aa-a11d-4043-b406-ad97eb481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77E40E-AFCB-4E25-B3A4-6D8178272167}"/>
</file>

<file path=customXml/itemProps2.xml><?xml version="1.0" encoding="utf-8"?>
<ds:datastoreItem xmlns:ds="http://schemas.openxmlformats.org/officeDocument/2006/customXml" ds:itemID="{1A6436DE-DB06-456D-B385-88DAFE639168}">
  <ds:schemaRefs>
    <ds:schemaRef ds:uri="http://schemas.microsoft.com/sharepoint/v3/contenttype/forms"/>
  </ds:schemaRefs>
</ds:datastoreItem>
</file>

<file path=customXml/itemProps3.xml><?xml version="1.0" encoding="utf-8"?>
<ds:datastoreItem xmlns:ds="http://schemas.openxmlformats.org/officeDocument/2006/customXml" ds:itemID="{CB498ED8-4F48-4DF6-AD18-84CC5317BA60}">
  <ds:schemaRefs>
    <ds:schemaRef ds:uri="http://www.w3.org/XML/1998/namespace"/>
    <ds:schemaRef ds:uri="http://schemas.microsoft.com/office/2006/metadata/properties"/>
    <ds:schemaRef ds:uri="http://purl.org/dc/elements/1.1/"/>
    <ds:schemaRef ds:uri="http://schemas.microsoft.com/office/infopath/2007/PartnerControls"/>
    <ds:schemaRef ds:uri="http://purl.org/dc/terms/"/>
    <ds:schemaRef ds:uri="7bcc3279-a720-443f-b69e-ed81f05b9333"/>
    <ds:schemaRef ds:uri="http://schemas.microsoft.com/office/2006/documentManagement/types"/>
    <ds:schemaRef ds:uri="http://schemas.openxmlformats.org/package/2006/metadata/core-properties"/>
    <ds:schemaRef ds:uri="7efb8072-09d0-47f8-971e-b6745749109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20240603 Cytel Template and slide starters (001)_comments SV</Template>
  <TotalTime>9711</TotalTime>
  <Words>2460</Words>
  <Application>Microsoft Office PowerPoint</Application>
  <PresentationFormat>Widescreen</PresentationFormat>
  <Paragraphs>197</Paragraphs>
  <Slides>17</Slides>
  <Notes>14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7" baseType="lpstr">
      <vt:lpstr>Arial</vt:lpstr>
      <vt:lpstr>Calibri</vt:lpstr>
      <vt:lpstr>Inter</vt:lpstr>
      <vt:lpstr>Nunito Sans</vt:lpstr>
      <vt:lpstr>Segoe UI</vt:lpstr>
      <vt:lpstr>Tahoma</vt:lpstr>
      <vt:lpstr>Tenorite</vt:lpstr>
      <vt:lpstr>Wingdings</vt:lpstr>
      <vt:lpstr>Office Theme</vt:lpstr>
      <vt:lpstr>think-cell Slide</vt:lpstr>
      <vt:lpstr>Navigating Change in a CRO – What I Wish I Knew 5 Years Ago About Transitioning to R</vt:lpstr>
      <vt:lpstr>Agenda</vt:lpstr>
      <vt:lpstr>PowerPoint Presentation</vt:lpstr>
      <vt:lpstr>The CRO Challenge</vt:lpstr>
      <vt:lpstr>Competing Priorities – One Shared Infrastructure</vt:lpstr>
      <vt:lpstr>PowerPoint Presentation</vt:lpstr>
      <vt:lpstr>Issues and Solutions</vt:lpstr>
      <vt:lpstr>What We Built – and What We’d Change</vt:lpstr>
      <vt:lpstr>PowerPoint Presentation</vt:lpstr>
      <vt:lpstr>Which type of training is needed?</vt:lpstr>
      <vt:lpstr>Do you know the skills of your team (all)?</vt:lpstr>
      <vt:lpstr>Do you know the skills of your team (all)?</vt:lpstr>
      <vt:lpstr>Is there a lot of deviation accross BUs?</vt:lpstr>
      <vt:lpstr>Building R Champions First – Then Scaling</vt:lpstr>
      <vt:lpstr>PowerPoint Presentation</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Cytel Overview</dc:title>
  <dc:creator>Slidexpress</dc:creator>
  <cp:lastModifiedBy>Sebastià Barceló</cp:lastModifiedBy>
  <cp:revision>83</cp:revision>
  <dcterms:created xsi:type="dcterms:W3CDTF">2024-06-07T05:53:33Z</dcterms:created>
  <dcterms:modified xsi:type="dcterms:W3CDTF">2025-07-02T17:27:41Z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0x010100D98832E117A8CE43A8A235B54C54E8D6</vt:lpwstr>
  </property>
  <property fmtid="{D5CDD505-2E9C-101B-9397-08002B2CF9AE}" pid="3" name="MediaServiceImageTags">
    <vt:lpwstr/>
  </property>
</Properties>
</file>